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0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CB292-1C8B-4DA8-82A8-7017ADF2D239}" v="40" dt="2023-04-27T17:42:33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7655" autoAdjust="0"/>
  </p:normalViewPr>
  <p:slideViewPr>
    <p:cSldViewPr snapToGrid="0">
      <p:cViewPr varScale="1">
        <p:scale>
          <a:sx n="89" d="100"/>
          <a:sy n="89" d="100"/>
        </p:scale>
        <p:origin x="3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u, Mandy" userId="0a27bcad-1e80-46ad-a7fa-2457d1a8110e" providerId="ADAL" clId="{9CDCB292-1C8B-4DA8-82A8-7017ADF2D239}"/>
    <pc:docChg chg="undo custSel addSld delSld modSld modMainMaster">
      <pc:chgData name="Liu, Mandy" userId="0a27bcad-1e80-46ad-a7fa-2457d1a8110e" providerId="ADAL" clId="{9CDCB292-1C8B-4DA8-82A8-7017ADF2D239}" dt="2023-05-04T21:37:27.845" v="3609" actId="20577"/>
      <pc:docMkLst>
        <pc:docMk/>
      </pc:docMkLst>
      <pc:sldChg chg="modSp mod">
        <pc:chgData name="Liu, Mandy" userId="0a27bcad-1e80-46ad-a7fa-2457d1a8110e" providerId="ADAL" clId="{9CDCB292-1C8B-4DA8-82A8-7017ADF2D239}" dt="2023-04-28T16:07:32.101" v="3601" actId="20577"/>
        <pc:sldMkLst>
          <pc:docMk/>
          <pc:sldMk cId="3046207416" sldId="256"/>
        </pc:sldMkLst>
        <pc:spChg chg="mod">
          <ac:chgData name="Liu, Mandy" userId="0a27bcad-1e80-46ad-a7fa-2457d1a8110e" providerId="ADAL" clId="{9CDCB292-1C8B-4DA8-82A8-7017ADF2D239}" dt="2023-04-28T14:53:52.873" v="3586" actId="113"/>
          <ac:spMkLst>
            <pc:docMk/>
            <pc:sldMk cId="3046207416" sldId="256"/>
            <ac:spMk id="2" creationId="{89F0BD37-1CA8-3025-104C-329213501BB3}"/>
          </ac:spMkLst>
        </pc:spChg>
        <pc:spChg chg="mod">
          <ac:chgData name="Liu, Mandy" userId="0a27bcad-1e80-46ad-a7fa-2457d1a8110e" providerId="ADAL" clId="{9CDCB292-1C8B-4DA8-82A8-7017ADF2D239}" dt="2023-04-28T16:07:32.101" v="3601" actId="20577"/>
          <ac:spMkLst>
            <pc:docMk/>
            <pc:sldMk cId="3046207416" sldId="256"/>
            <ac:spMk id="3" creationId="{5F7F4934-1362-B943-7782-87F15E314C63}"/>
          </ac:spMkLst>
        </pc:spChg>
      </pc:sldChg>
      <pc:sldChg chg="modSp mod">
        <pc:chgData name="Liu, Mandy" userId="0a27bcad-1e80-46ad-a7fa-2457d1a8110e" providerId="ADAL" clId="{9CDCB292-1C8B-4DA8-82A8-7017ADF2D239}" dt="2023-04-27T17:41:36.739" v="3581" actId="207"/>
        <pc:sldMkLst>
          <pc:docMk/>
          <pc:sldMk cId="3717610291" sldId="257"/>
        </pc:sldMkLst>
        <pc:spChg chg="mod">
          <ac:chgData name="Liu, Mandy" userId="0a27bcad-1e80-46ad-a7fa-2457d1a8110e" providerId="ADAL" clId="{9CDCB292-1C8B-4DA8-82A8-7017ADF2D239}" dt="2023-04-27T17:41:36.739" v="3581" actId="207"/>
          <ac:spMkLst>
            <pc:docMk/>
            <pc:sldMk cId="3717610291" sldId="257"/>
            <ac:spMk id="2" creationId="{F6D522E8-49AA-10D9-FC60-14A7A09DF5B9}"/>
          </ac:spMkLst>
        </pc:spChg>
      </pc:sldChg>
      <pc:sldChg chg="addSp delSp modSp mod">
        <pc:chgData name="Liu, Mandy" userId="0a27bcad-1e80-46ad-a7fa-2457d1a8110e" providerId="ADAL" clId="{9CDCB292-1C8B-4DA8-82A8-7017ADF2D239}" dt="2023-05-04T21:37:27.845" v="3609" actId="20577"/>
        <pc:sldMkLst>
          <pc:docMk/>
          <pc:sldMk cId="3245872629" sldId="258"/>
        </pc:sldMkLst>
        <pc:spChg chg="mod">
          <ac:chgData name="Liu, Mandy" userId="0a27bcad-1e80-46ad-a7fa-2457d1a8110e" providerId="ADAL" clId="{9CDCB292-1C8B-4DA8-82A8-7017ADF2D239}" dt="2023-04-27T17:41:25.558" v="3579" actId="13926"/>
          <ac:spMkLst>
            <pc:docMk/>
            <pc:sldMk cId="3245872629" sldId="258"/>
            <ac:spMk id="2" creationId="{C466FB84-594B-E097-E13A-E4B6D5579BAB}"/>
          </ac:spMkLst>
        </pc:spChg>
        <pc:spChg chg="del">
          <ac:chgData name="Liu, Mandy" userId="0a27bcad-1e80-46ad-a7fa-2457d1a8110e" providerId="ADAL" clId="{9CDCB292-1C8B-4DA8-82A8-7017ADF2D239}" dt="2023-04-27T16:06:10.700" v="474" actId="478"/>
          <ac:spMkLst>
            <pc:docMk/>
            <pc:sldMk cId="3245872629" sldId="258"/>
            <ac:spMk id="3" creationId="{344257EE-359E-7320-E2D6-11DD81926E1D}"/>
          </ac:spMkLst>
        </pc:spChg>
        <pc:spChg chg="mod">
          <ac:chgData name="Liu, Mandy" userId="0a27bcad-1e80-46ad-a7fa-2457d1a8110e" providerId="ADAL" clId="{9CDCB292-1C8B-4DA8-82A8-7017ADF2D239}" dt="2023-04-27T16:43:40.059" v="1726" actId="20577"/>
          <ac:spMkLst>
            <pc:docMk/>
            <pc:sldMk cId="3245872629" sldId="258"/>
            <ac:spMk id="10" creationId="{63C8A99A-F826-1631-F2DA-48AE3A96487F}"/>
          </ac:spMkLst>
        </pc:spChg>
        <pc:spChg chg="mod">
          <ac:chgData name="Liu, Mandy" userId="0a27bcad-1e80-46ad-a7fa-2457d1a8110e" providerId="ADAL" clId="{9CDCB292-1C8B-4DA8-82A8-7017ADF2D239}" dt="2023-05-04T21:37:27.845" v="3609" actId="20577"/>
          <ac:spMkLst>
            <pc:docMk/>
            <pc:sldMk cId="3245872629" sldId="258"/>
            <ac:spMk id="11" creationId="{91034160-FBEE-C561-2A41-F69242C54DDC}"/>
          </ac:spMkLst>
        </pc:spChg>
        <pc:spChg chg="add del mod">
          <ac:chgData name="Liu, Mandy" userId="0a27bcad-1e80-46ad-a7fa-2457d1a8110e" providerId="ADAL" clId="{9CDCB292-1C8B-4DA8-82A8-7017ADF2D239}" dt="2023-04-27T16:06:15.332" v="475" actId="478"/>
          <ac:spMkLst>
            <pc:docMk/>
            <pc:sldMk cId="3245872629" sldId="258"/>
            <ac:spMk id="14" creationId="{0FA39BD8-807D-A6F5-AD63-B188D5DFECAF}"/>
          </ac:spMkLst>
        </pc:spChg>
      </pc:sldChg>
      <pc:sldChg chg="modSp mod">
        <pc:chgData name="Liu, Mandy" userId="0a27bcad-1e80-46ad-a7fa-2457d1a8110e" providerId="ADAL" clId="{9CDCB292-1C8B-4DA8-82A8-7017ADF2D239}" dt="2023-04-27T17:39:43.232" v="3577" actId="20577"/>
        <pc:sldMkLst>
          <pc:docMk/>
          <pc:sldMk cId="3352784614" sldId="259"/>
        </pc:sldMkLst>
        <pc:spChg chg="mod">
          <ac:chgData name="Liu, Mandy" userId="0a27bcad-1e80-46ad-a7fa-2457d1a8110e" providerId="ADAL" clId="{9CDCB292-1C8B-4DA8-82A8-7017ADF2D239}" dt="2023-04-27T17:38:45.018" v="3494" actId="20577"/>
          <ac:spMkLst>
            <pc:docMk/>
            <pc:sldMk cId="3352784614" sldId="259"/>
            <ac:spMk id="2" creationId="{C0725BA3-0580-4891-FA82-9AC0100A86E1}"/>
          </ac:spMkLst>
        </pc:spChg>
        <pc:spChg chg="mod">
          <ac:chgData name="Liu, Mandy" userId="0a27bcad-1e80-46ad-a7fa-2457d1a8110e" providerId="ADAL" clId="{9CDCB292-1C8B-4DA8-82A8-7017ADF2D239}" dt="2023-04-27T17:39:43.232" v="3577" actId="20577"/>
          <ac:spMkLst>
            <pc:docMk/>
            <pc:sldMk cId="3352784614" sldId="259"/>
            <ac:spMk id="3" creationId="{0F764F77-520D-D6DF-906A-09CD564945AB}"/>
          </ac:spMkLst>
        </pc:spChg>
      </pc:sldChg>
      <pc:sldChg chg="del">
        <pc:chgData name="Liu, Mandy" userId="0a27bcad-1e80-46ad-a7fa-2457d1a8110e" providerId="ADAL" clId="{9CDCB292-1C8B-4DA8-82A8-7017ADF2D239}" dt="2023-04-27T17:25:45.745" v="3330" actId="47"/>
        <pc:sldMkLst>
          <pc:docMk/>
          <pc:sldMk cId="4049424819" sldId="260"/>
        </pc:sldMkLst>
      </pc:sldChg>
      <pc:sldChg chg="del">
        <pc:chgData name="Liu, Mandy" userId="0a27bcad-1e80-46ad-a7fa-2457d1a8110e" providerId="ADAL" clId="{9CDCB292-1C8B-4DA8-82A8-7017ADF2D239}" dt="2023-04-27T17:25:45.745" v="3330" actId="47"/>
        <pc:sldMkLst>
          <pc:docMk/>
          <pc:sldMk cId="343285419" sldId="261"/>
        </pc:sldMkLst>
      </pc:sldChg>
      <pc:sldChg chg="addSp delSp modSp mod">
        <pc:chgData name="Liu, Mandy" userId="0a27bcad-1e80-46ad-a7fa-2457d1a8110e" providerId="ADAL" clId="{9CDCB292-1C8B-4DA8-82A8-7017ADF2D239}" dt="2023-04-27T16:04:40.287" v="314" actId="478"/>
        <pc:sldMkLst>
          <pc:docMk/>
          <pc:sldMk cId="3315602378" sldId="262"/>
        </pc:sldMkLst>
        <pc:spChg chg="del">
          <ac:chgData name="Liu, Mandy" userId="0a27bcad-1e80-46ad-a7fa-2457d1a8110e" providerId="ADAL" clId="{9CDCB292-1C8B-4DA8-82A8-7017ADF2D239}" dt="2023-04-27T16:04:34.793" v="313" actId="478"/>
          <ac:spMkLst>
            <pc:docMk/>
            <pc:sldMk cId="3315602378" sldId="262"/>
            <ac:spMk id="3" creationId="{344257EE-359E-7320-E2D6-11DD81926E1D}"/>
          </ac:spMkLst>
        </pc:spChg>
        <pc:spChg chg="add del mod">
          <ac:chgData name="Liu, Mandy" userId="0a27bcad-1e80-46ad-a7fa-2457d1a8110e" providerId="ADAL" clId="{9CDCB292-1C8B-4DA8-82A8-7017ADF2D239}" dt="2023-04-27T16:04:40.287" v="314" actId="478"/>
          <ac:spMkLst>
            <pc:docMk/>
            <pc:sldMk cId="3315602378" sldId="262"/>
            <ac:spMk id="6" creationId="{1BF46CA7-5C42-F5E6-608A-88E30E5307D8}"/>
          </ac:spMkLst>
        </pc:spChg>
        <pc:spChg chg="mod">
          <ac:chgData name="Liu, Mandy" userId="0a27bcad-1e80-46ad-a7fa-2457d1a8110e" providerId="ADAL" clId="{9CDCB292-1C8B-4DA8-82A8-7017ADF2D239}" dt="2023-04-27T16:04:30.270" v="312" actId="20577"/>
          <ac:spMkLst>
            <pc:docMk/>
            <pc:sldMk cId="3315602378" sldId="262"/>
            <ac:spMk id="10" creationId="{63C8A99A-F826-1631-F2DA-48AE3A96487F}"/>
          </ac:spMkLst>
        </pc:spChg>
        <pc:spChg chg="mod">
          <ac:chgData name="Liu, Mandy" userId="0a27bcad-1e80-46ad-a7fa-2457d1a8110e" providerId="ADAL" clId="{9CDCB292-1C8B-4DA8-82A8-7017ADF2D239}" dt="2023-04-27T16:03:24.564" v="240" actId="20577"/>
          <ac:spMkLst>
            <pc:docMk/>
            <pc:sldMk cId="3315602378" sldId="262"/>
            <ac:spMk id="11" creationId="{91034160-FBEE-C561-2A41-F69242C54DDC}"/>
          </ac:spMkLst>
        </pc:spChg>
      </pc:sldChg>
      <pc:sldChg chg="addSp modSp add mod">
        <pc:chgData name="Liu, Mandy" userId="0a27bcad-1e80-46ad-a7fa-2457d1a8110e" providerId="ADAL" clId="{9CDCB292-1C8B-4DA8-82A8-7017ADF2D239}" dt="2023-04-27T16:06:29.639" v="478" actId="1076"/>
        <pc:sldMkLst>
          <pc:docMk/>
          <pc:sldMk cId="1189719149" sldId="263"/>
        </pc:sldMkLst>
        <pc:spChg chg="mod">
          <ac:chgData name="Liu, Mandy" userId="0a27bcad-1e80-46ad-a7fa-2457d1a8110e" providerId="ADAL" clId="{9CDCB292-1C8B-4DA8-82A8-7017ADF2D239}" dt="2023-04-27T16:05:15.511" v="363" actId="20577"/>
          <ac:spMkLst>
            <pc:docMk/>
            <pc:sldMk cId="1189719149" sldId="263"/>
            <ac:spMk id="3" creationId="{F884697F-30DD-5C2A-E0F8-B701DA2147F4}"/>
          </ac:spMkLst>
        </pc:spChg>
        <pc:spChg chg="add mod">
          <ac:chgData name="Liu, Mandy" userId="0a27bcad-1e80-46ad-a7fa-2457d1a8110e" providerId="ADAL" clId="{9CDCB292-1C8B-4DA8-82A8-7017ADF2D239}" dt="2023-04-27T16:06:29.639" v="478" actId="1076"/>
          <ac:spMkLst>
            <pc:docMk/>
            <pc:sldMk cId="1189719149" sldId="263"/>
            <ac:spMk id="4" creationId="{D7F07FBE-D876-6A6D-3571-18FF68D5D46C}"/>
          </ac:spMkLst>
        </pc:spChg>
      </pc:sldChg>
      <pc:sldChg chg="addSp delSp modSp add mod">
        <pc:chgData name="Liu, Mandy" userId="0a27bcad-1e80-46ad-a7fa-2457d1a8110e" providerId="ADAL" clId="{9CDCB292-1C8B-4DA8-82A8-7017ADF2D239}" dt="2023-04-27T16:09:36.079" v="637" actId="20577"/>
        <pc:sldMkLst>
          <pc:docMk/>
          <pc:sldMk cId="1761946782" sldId="264"/>
        </pc:sldMkLst>
        <pc:spChg chg="mod">
          <ac:chgData name="Liu, Mandy" userId="0a27bcad-1e80-46ad-a7fa-2457d1a8110e" providerId="ADAL" clId="{9CDCB292-1C8B-4DA8-82A8-7017ADF2D239}" dt="2023-04-27T16:05:58.086" v="471" actId="20577"/>
          <ac:spMkLst>
            <pc:docMk/>
            <pc:sldMk cId="1761946782" sldId="264"/>
            <ac:spMk id="2" creationId="{EA787427-FE00-6861-2C84-275E381FAAFD}"/>
          </ac:spMkLst>
        </pc:spChg>
        <pc:spChg chg="del">
          <ac:chgData name="Liu, Mandy" userId="0a27bcad-1e80-46ad-a7fa-2457d1a8110e" providerId="ADAL" clId="{9CDCB292-1C8B-4DA8-82A8-7017ADF2D239}" dt="2023-04-27T16:06:02.277" v="472" actId="478"/>
          <ac:spMkLst>
            <pc:docMk/>
            <pc:sldMk cId="1761946782" sldId="264"/>
            <ac:spMk id="3" creationId="{F884697F-30DD-5C2A-E0F8-B701DA2147F4}"/>
          </ac:spMkLst>
        </pc:spChg>
        <pc:spChg chg="add del mod">
          <ac:chgData name="Liu, Mandy" userId="0a27bcad-1e80-46ad-a7fa-2457d1a8110e" providerId="ADAL" clId="{9CDCB292-1C8B-4DA8-82A8-7017ADF2D239}" dt="2023-04-27T16:06:04.720" v="473" actId="478"/>
          <ac:spMkLst>
            <pc:docMk/>
            <pc:sldMk cId="1761946782" sldId="264"/>
            <ac:spMk id="5" creationId="{9644DE3B-C6E8-ADDA-CD95-C917286BA0A1}"/>
          </ac:spMkLst>
        </pc:spChg>
        <pc:spChg chg="add mod">
          <ac:chgData name="Liu, Mandy" userId="0a27bcad-1e80-46ad-a7fa-2457d1a8110e" providerId="ADAL" clId="{9CDCB292-1C8B-4DA8-82A8-7017ADF2D239}" dt="2023-04-27T16:09:36.079" v="637" actId="20577"/>
          <ac:spMkLst>
            <pc:docMk/>
            <pc:sldMk cId="1761946782" sldId="264"/>
            <ac:spMk id="8" creationId="{D58EFFC2-021A-8217-879A-1A7E42F7A143}"/>
          </ac:spMkLst>
        </pc:spChg>
        <pc:picChg chg="add mod">
          <ac:chgData name="Liu, Mandy" userId="0a27bcad-1e80-46ad-a7fa-2457d1a8110e" providerId="ADAL" clId="{9CDCB292-1C8B-4DA8-82A8-7017ADF2D239}" dt="2023-04-27T16:08:20.283" v="485" actId="1076"/>
          <ac:picMkLst>
            <pc:docMk/>
            <pc:sldMk cId="1761946782" sldId="264"/>
            <ac:picMk id="7" creationId="{23948898-74F8-126C-6D88-0027ADE8E2A4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6:12:43.967" v="749" actId="20577"/>
        <pc:sldMkLst>
          <pc:docMk/>
          <pc:sldMk cId="2512150977" sldId="265"/>
        </pc:sldMkLst>
        <pc:spChg chg="mod">
          <ac:chgData name="Liu, Mandy" userId="0a27bcad-1e80-46ad-a7fa-2457d1a8110e" providerId="ADAL" clId="{9CDCB292-1C8B-4DA8-82A8-7017ADF2D239}" dt="2023-04-27T16:11:49.893" v="650" actId="14100"/>
          <ac:spMkLst>
            <pc:docMk/>
            <pc:sldMk cId="2512150977" sldId="265"/>
            <ac:spMk id="2" creationId="{EA787427-FE00-6861-2C84-275E381FAAFD}"/>
          </ac:spMkLst>
        </pc:spChg>
        <pc:spChg chg="mod">
          <ac:chgData name="Liu, Mandy" userId="0a27bcad-1e80-46ad-a7fa-2457d1a8110e" providerId="ADAL" clId="{9CDCB292-1C8B-4DA8-82A8-7017ADF2D239}" dt="2023-04-27T16:12:43.967" v="749" actId="20577"/>
          <ac:spMkLst>
            <pc:docMk/>
            <pc:sldMk cId="2512150977" sldId="265"/>
            <ac:spMk id="8" creationId="{D58EFFC2-021A-8217-879A-1A7E42F7A143}"/>
          </ac:spMkLst>
        </pc:spChg>
        <pc:picChg chg="add mod">
          <ac:chgData name="Liu, Mandy" userId="0a27bcad-1e80-46ad-a7fa-2457d1a8110e" providerId="ADAL" clId="{9CDCB292-1C8B-4DA8-82A8-7017ADF2D239}" dt="2023-04-27T16:11:59.778" v="655" actId="1076"/>
          <ac:picMkLst>
            <pc:docMk/>
            <pc:sldMk cId="2512150977" sldId="265"/>
            <ac:picMk id="4" creationId="{23E91D6E-2E04-29E9-533E-B678D74914D5}"/>
          </ac:picMkLst>
        </pc:picChg>
        <pc:picChg chg="del">
          <ac:chgData name="Liu, Mandy" userId="0a27bcad-1e80-46ad-a7fa-2457d1a8110e" providerId="ADAL" clId="{9CDCB292-1C8B-4DA8-82A8-7017ADF2D239}" dt="2023-04-27T16:09:45.960" v="639" actId="478"/>
          <ac:picMkLst>
            <pc:docMk/>
            <pc:sldMk cId="2512150977" sldId="265"/>
            <ac:picMk id="7" creationId="{23948898-74F8-126C-6D88-0027ADE8E2A4}"/>
          </ac:picMkLst>
        </pc:picChg>
      </pc:sldChg>
      <pc:sldChg chg="addSp delSp modSp new mod">
        <pc:chgData name="Liu, Mandy" userId="0a27bcad-1e80-46ad-a7fa-2457d1a8110e" providerId="ADAL" clId="{9CDCB292-1C8B-4DA8-82A8-7017ADF2D239}" dt="2023-04-27T16:37:56.089" v="1249" actId="14100"/>
        <pc:sldMkLst>
          <pc:docMk/>
          <pc:sldMk cId="1329752473" sldId="266"/>
        </pc:sldMkLst>
        <pc:spChg chg="mod">
          <ac:chgData name="Liu, Mandy" userId="0a27bcad-1e80-46ad-a7fa-2457d1a8110e" providerId="ADAL" clId="{9CDCB292-1C8B-4DA8-82A8-7017ADF2D239}" dt="2023-04-27T16:13:17.160" v="786" actId="20577"/>
          <ac:spMkLst>
            <pc:docMk/>
            <pc:sldMk cId="1329752473" sldId="266"/>
            <ac:spMk id="2" creationId="{F5557BD9-C4D5-5A5E-FB47-4915783DA53A}"/>
          </ac:spMkLst>
        </pc:spChg>
        <pc:spChg chg="del">
          <ac:chgData name="Liu, Mandy" userId="0a27bcad-1e80-46ad-a7fa-2457d1a8110e" providerId="ADAL" clId="{9CDCB292-1C8B-4DA8-82A8-7017ADF2D239}" dt="2023-04-27T16:16:19.573" v="787" actId="478"/>
          <ac:spMkLst>
            <pc:docMk/>
            <pc:sldMk cId="1329752473" sldId="266"/>
            <ac:spMk id="3" creationId="{6677B435-8EEB-3960-B9EC-10D437B562B8}"/>
          </ac:spMkLst>
        </pc:spChg>
        <pc:spChg chg="add mod">
          <ac:chgData name="Liu, Mandy" userId="0a27bcad-1e80-46ad-a7fa-2457d1a8110e" providerId="ADAL" clId="{9CDCB292-1C8B-4DA8-82A8-7017ADF2D239}" dt="2023-04-27T16:37:00.382" v="1165" actId="14100"/>
          <ac:spMkLst>
            <pc:docMk/>
            <pc:sldMk cId="1329752473" sldId="266"/>
            <ac:spMk id="8" creationId="{B53BD2BD-C360-BCD7-7959-53D2CE5F77FA}"/>
          </ac:spMkLst>
        </pc:spChg>
        <pc:spChg chg="add del mod">
          <ac:chgData name="Liu, Mandy" userId="0a27bcad-1e80-46ad-a7fa-2457d1a8110e" providerId="ADAL" clId="{9CDCB292-1C8B-4DA8-82A8-7017ADF2D239}" dt="2023-04-27T16:24:15.494" v="1008" actId="478"/>
          <ac:spMkLst>
            <pc:docMk/>
            <pc:sldMk cId="1329752473" sldId="266"/>
            <ac:spMk id="9" creationId="{6C0017F2-CAD1-A85E-C2DD-D496F03D633A}"/>
          </ac:spMkLst>
        </pc:spChg>
        <pc:spChg chg="add mod">
          <ac:chgData name="Liu, Mandy" userId="0a27bcad-1e80-46ad-a7fa-2457d1a8110e" providerId="ADAL" clId="{9CDCB292-1C8B-4DA8-82A8-7017ADF2D239}" dt="2023-04-27T16:24:50.171" v="1038" actId="1076"/>
          <ac:spMkLst>
            <pc:docMk/>
            <pc:sldMk cId="1329752473" sldId="266"/>
            <ac:spMk id="10" creationId="{45D41714-2C38-A772-8E95-61569203918B}"/>
          </ac:spMkLst>
        </pc:spChg>
        <pc:spChg chg="add mod">
          <ac:chgData name="Liu, Mandy" userId="0a27bcad-1e80-46ad-a7fa-2457d1a8110e" providerId="ADAL" clId="{9CDCB292-1C8B-4DA8-82A8-7017ADF2D239}" dt="2023-04-27T16:37:56.089" v="1249" actId="14100"/>
          <ac:spMkLst>
            <pc:docMk/>
            <pc:sldMk cId="1329752473" sldId="266"/>
            <ac:spMk id="13" creationId="{A0D68A7D-3A05-A85F-C095-92168426E287}"/>
          </ac:spMkLst>
        </pc:spChg>
        <pc:picChg chg="add mod">
          <ac:chgData name="Liu, Mandy" userId="0a27bcad-1e80-46ad-a7fa-2457d1a8110e" providerId="ADAL" clId="{9CDCB292-1C8B-4DA8-82A8-7017ADF2D239}" dt="2023-04-27T16:36:54.609" v="1162" actId="1076"/>
          <ac:picMkLst>
            <pc:docMk/>
            <pc:sldMk cId="1329752473" sldId="266"/>
            <ac:picMk id="5" creationId="{4F277190-983F-EE10-3FBA-C5F1630D65BE}"/>
          </ac:picMkLst>
        </pc:picChg>
        <pc:picChg chg="add mod modCrop">
          <ac:chgData name="Liu, Mandy" userId="0a27bcad-1e80-46ad-a7fa-2457d1a8110e" providerId="ADAL" clId="{9CDCB292-1C8B-4DA8-82A8-7017ADF2D239}" dt="2023-04-27T16:36:54.609" v="1162" actId="1076"/>
          <ac:picMkLst>
            <pc:docMk/>
            <pc:sldMk cId="1329752473" sldId="266"/>
            <ac:picMk id="7" creationId="{99A7C123-52A8-3F1D-662C-1917D8C27BC9}"/>
          </ac:picMkLst>
        </pc:picChg>
        <pc:picChg chg="add mod modCrop">
          <ac:chgData name="Liu, Mandy" userId="0a27bcad-1e80-46ad-a7fa-2457d1a8110e" providerId="ADAL" clId="{9CDCB292-1C8B-4DA8-82A8-7017ADF2D239}" dt="2023-04-27T16:37:04.551" v="1167" actId="1076"/>
          <ac:picMkLst>
            <pc:docMk/>
            <pc:sldMk cId="1329752473" sldId="266"/>
            <ac:picMk id="11" creationId="{98315F61-E220-B392-370D-D38DFDACE00A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6:44:14.620" v="1789" actId="1076"/>
        <pc:sldMkLst>
          <pc:docMk/>
          <pc:sldMk cId="576927322" sldId="267"/>
        </pc:sldMkLst>
        <pc:spChg chg="mod">
          <ac:chgData name="Liu, Mandy" userId="0a27bcad-1e80-46ad-a7fa-2457d1a8110e" providerId="ADAL" clId="{9CDCB292-1C8B-4DA8-82A8-7017ADF2D239}" dt="2023-04-27T16:25:46.729" v="1058" actId="20577"/>
          <ac:spMkLst>
            <pc:docMk/>
            <pc:sldMk cId="576927322" sldId="267"/>
            <ac:spMk id="2" creationId="{F5557BD9-C4D5-5A5E-FB47-4915783DA53A}"/>
          </ac:spMkLst>
        </pc:spChg>
        <pc:spChg chg="add mod">
          <ac:chgData name="Liu, Mandy" userId="0a27bcad-1e80-46ad-a7fa-2457d1a8110e" providerId="ADAL" clId="{9CDCB292-1C8B-4DA8-82A8-7017ADF2D239}" dt="2023-04-27T16:41:18.196" v="1391" actId="20577"/>
          <ac:spMkLst>
            <pc:docMk/>
            <pc:sldMk cId="576927322" sldId="267"/>
            <ac:spMk id="3" creationId="{9306A785-6696-DE80-0263-9EE7E2B7E89F}"/>
          </ac:spMkLst>
        </pc:spChg>
        <pc:spChg chg="add mod">
          <ac:chgData name="Liu, Mandy" userId="0a27bcad-1e80-46ad-a7fa-2457d1a8110e" providerId="ADAL" clId="{9CDCB292-1C8B-4DA8-82A8-7017ADF2D239}" dt="2023-04-27T16:40:57.771" v="1342" actId="1076"/>
          <ac:spMkLst>
            <pc:docMk/>
            <pc:sldMk cId="576927322" sldId="267"/>
            <ac:spMk id="6" creationId="{6F9BBC88-3648-088D-1833-01F692F3CC21}"/>
          </ac:spMkLst>
        </pc:spChg>
        <pc:spChg chg="del">
          <ac:chgData name="Liu, Mandy" userId="0a27bcad-1e80-46ad-a7fa-2457d1a8110e" providerId="ADAL" clId="{9CDCB292-1C8B-4DA8-82A8-7017ADF2D239}" dt="2023-04-27T16:25:50.694" v="1059" actId="478"/>
          <ac:spMkLst>
            <pc:docMk/>
            <pc:sldMk cId="576927322" sldId="267"/>
            <ac:spMk id="8" creationId="{B53BD2BD-C360-BCD7-7959-53D2CE5F77FA}"/>
          </ac:spMkLst>
        </pc:spChg>
        <pc:spChg chg="add mod">
          <ac:chgData name="Liu, Mandy" userId="0a27bcad-1e80-46ad-a7fa-2457d1a8110e" providerId="ADAL" clId="{9CDCB292-1C8B-4DA8-82A8-7017ADF2D239}" dt="2023-04-27T16:44:14.620" v="1789" actId="1076"/>
          <ac:spMkLst>
            <pc:docMk/>
            <pc:sldMk cId="576927322" sldId="267"/>
            <ac:spMk id="9" creationId="{CD1CAF45-9817-1664-AD58-AEC78B17BB05}"/>
          </ac:spMkLst>
        </pc:spChg>
        <pc:spChg chg="del">
          <ac:chgData name="Liu, Mandy" userId="0a27bcad-1e80-46ad-a7fa-2457d1a8110e" providerId="ADAL" clId="{9CDCB292-1C8B-4DA8-82A8-7017ADF2D239}" dt="2023-04-27T16:25:50.694" v="1059" actId="478"/>
          <ac:spMkLst>
            <pc:docMk/>
            <pc:sldMk cId="576927322" sldId="267"/>
            <ac:spMk id="10" creationId="{45D41714-2C38-A772-8E95-61569203918B}"/>
          </ac:spMkLst>
        </pc:spChg>
        <pc:picChg chg="add mod">
          <ac:chgData name="Liu, Mandy" userId="0a27bcad-1e80-46ad-a7fa-2457d1a8110e" providerId="ADAL" clId="{9CDCB292-1C8B-4DA8-82A8-7017ADF2D239}" dt="2023-04-27T16:39:45.957" v="1327" actId="1076"/>
          <ac:picMkLst>
            <pc:docMk/>
            <pc:sldMk cId="576927322" sldId="267"/>
            <ac:picMk id="4" creationId="{EB6C8BD5-4315-2E95-40E3-3B4A47FB8D08}"/>
          </ac:picMkLst>
        </pc:picChg>
        <pc:picChg chg="del">
          <ac:chgData name="Liu, Mandy" userId="0a27bcad-1e80-46ad-a7fa-2457d1a8110e" providerId="ADAL" clId="{9CDCB292-1C8B-4DA8-82A8-7017ADF2D239}" dt="2023-04-27T16:25:50.694" v="1059" actId="478"/>
          <ac:picMkLst>
            <pc:docMk/>
            <pc:sldMk cId="576927322" sldId="267"/>
            <ac:picMk id="5" creationId="{4F277190-983F-EE10-3FBA-C5F1630D65BE}"/>
          </ac:picMkLst>
        </pc:picChg>
        <pc:picChg chg="del">
          <ac:chgData name="Liu, Mandy" userId="0a27bcad-1e80-46ad-a7fa-2457d1a8110e" providerId="ADAL" clId="{9CDCB292-1C8B-4DA8-82A8-7017ADF2D239}" dt="2023-04-27T16:25:53.309" v="1060" actId="478"/>
          <ac:picMkLst>
            <pc:docMk/>
            <pc:sldMk cId="576927322" sldId="267"/>
            <ac:picMk id="7" creationId="{99A7C123-52A8-3F1D-662C-1917D8C27BC9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6:49:33.901" v="2259" actId="1076"/>
        <pc:sldMkLst>
          <pc:docMk/>
          <pc:sldMk cId="1636043461" sldId="268"/>
        </pc:sldMkLst>
        <pc:spChg chg="del">
          <ac:chgData name="Liu, Mandy" userId="0a27bcad-1e80-46ad-a7fa-2457d1a8110e" providerId="ADAL" clId="{9CDCB292-1C8B-4DA8-82A8-7017ADF2D239}" dt="2023-04-27T16:45:26.210" v="1797" actId="478"/>
          <ac:spMkLst>
            <pc:docMk/>
            <pc:sldMk cId="1636043461" sldId="268"/>
            <ac:spMk id="6" creationId="{6F9BBC88-3648-088D-1833-01F692F3CC21}"/>
          </ac:spMkLst>
        </pc:spChg>
        <pc:spChg chg="mod">
          <ac:chgData name="Liu, Mandy" userId="0a27bcad-1e80-46ad-a7fa-2457d1a8110e" providerId="ADAL" clId="{9CDCB292-1C8B-4DA8-82A8-7017ADF2D239}" dt="2023-04-27T16:49:25.381" v="2257" actId="255"/>
          <ac:spMkLst>
            <pc:docMk/>
            <pc:sldMk cId="1636043461" sldId="268"/>
            <ac:spMk id="9" creationId="{CD1CAF45-9817-1664-AD58-AEC78B17BB05}"/>
          </ac:spMkLst>
        </pc:spChg>
        <pc:spChg chg="add mod">
          <ac:chgData name="Liu, Mandy" userId="0a27bcad-1e80-46ad-a7fa-2457d1a8110e" providerId="ADAL" clId="{9CDCB292-1C8B-4DA8-82A8-7017ADF2D239}" dt="2023-04-27T16:49:33.901" v="2259" actId="1076"/>
          <ac:spMkLst>
            <pc:docMk/>
            <pc:sldMk cId="1636043461" sldId="268"/>
            <ac:spMk id="13" creationId="{735BABC6-620B-5316-16E1-C6329C2B02C8}"/>
          </ac:spMkLst>
        </pc:spChg>
        <pc:picChg chg="del">
          <ac:chgData name="Liu, Mandy" userId="0a27bcad-1e80-46ad-a7fa-2457d1a8110e" providerId="ADAL" clId="{9CDCB292-1C8B-4DA8-82A8-7017ADF2D239}" dt="2023-04-27T16:44:23.466" v="1791" actId="478"/>
          <ac:picMkLst>
            <pc:docMk/>
            <pc:sldMk cId="1636043461" sldId="268"/>
            <ac:picMk id="4" creationId="{EB6C8BD5-4315-2E95-40E3-3B4A47FB8D08}"/>
          </ac:picMkLst>
        </pc:picChg>
        <pc:picChg chg="add mod">
          <ac:chgData name="Liu, Mandy" userId="0a27bcad-1e80-46ad-a7fa-2457d1a8110e" providerId="ADAL" clId="{9CDCB292-1C8B-4DA8-82A8-7017ADF2D239}" dt="2023-04-27T16:45:17.010" v="1794" actId="14100"/>
          <ac:picMkLst>
            <pc:docMk/>
            <pc:sldMk cId="1636043461" sldId="268"/>
            <ac:picMk id="7" creationId="{B5D390D7-AD1E-F57C-13F3-99854689F401}"/>
          </ac:picMkLst>
        </pc:picChg>
        <pc:picChg chg="add mod">
          <ac:chgData name="Liu, Mandy" userId="0a27bcad-1e80-46ad-a7fa-2457d1a8110e" providerId="ADAL" clId="{9CDCB292-1C8B-4DA8-82A8-7017ADF2D239}" dt="2023-04-27T16:49:19.133" v="2256" actId="1076"/>
          <ac:picMkLst>
            <pc:docMk/>
            <pc:sldMk cId="1636043461" sldId="268"/>
            <ac:picMk id="10" creationId="{BE1E28FF-A347-98C8-49BF-153213BCDE7B}"/>
          </ac:picMkLst>
        </pc:picChg>
        <pc:picChg chg="add del">
          <ac:chgData name="Liu, Mandy" userId="0a27bcad-1e80-46ad-a7fa-2457d1a8110e" providerId="ADAL" clId="{9CDCB292-1C8B-4DA8-82A8-7017ADF2D239}" dt="2023-04-27T16:47:19.268" v="1972" actId="478"/>
          <ac:picMkLst>
            <pc:docMk/>
            <pc:sldMk cId="1636043461" sldId="268"/>
            <ac:picMk id="12" creationId="{C01C312D-FFEE-3798-DDDC-8028058C5A5C}"/>
          </ac:picMkLst>
        </pc:picChg>
      </pc:sldChg>
      <pc:sldChg chg="addSp delSp modSp new del mod">
        <pc:chgData name="Liu, Mandy" userId="0a27bcad-1e80-46ad-a7fa-2457d1a8110e" providerId="ADAL" clId="{9CDCB292-1C8B-4DA8-82A8-7017ADF2D239}" dt="2023-04-27T16:38:00.891" v="1250" actId="47"/>
        <pc:sldMkLst>
          <pc:docMk/>
          <pc:sldMk cId="2556496276" sldId="268"/>
        </pc:sldMkLst>
        <pc:spChg chg="mod">
          <ac:chgData name="Liu, Mandy" userId="0a27bcad-1e80-46ad-a7fa-2457d1a8110e" providerId="ADAL" clId="{9CDCB292-1C8B-4DA8-82A8-7017ADF2D239}" dt="2023-04-27T16:34:24.229" v="1147"/>
          <ac:spMkLst>
            <pc:docMk/>
            <pc:sldMk cId="2556496276" sldId="268"/>
            <ac:spMk id="2" creationId="{FB450850-BB66-94C6-5D81-0BEF0F413D04}"/>
          </ac:spMkLst>
        </pc:spChg>
        <pc:spChg chg="del">
          <ac:chgData name="Liu, Mandy" userId="0a27bcad-1e80-46ad-a7fa-2457d1a8110e" providerId="ADAL" clId="{9CDCB292-1C8B-4DA8-82A8-7017ADF2D239}" dt="2023-04-27T16:34:10.194" v="1141" actId="478"/>
          <ac:spMkLst>
            <pc:docMk/>
            <pc:sldMk cId="2556496276" sldId="268"/>
            <ac:spMk id="3" creationId="{C59C62E8-AE97-05B7-FDBD-49EF5292FADC}"/>
          </ac:spMkLst>
        </pc:spChg>
        <pc:picChg chg="add mod">
          <ac:chgData name="Liu, Mandy" userId="0a27bcad-1e80-46ad-a7fa-2457d1a8110e" providerId="ADAL" clId="{9CDCB292-1C8B-4DA8-82A8-7017ADF2D239}" dt="2023-04-27T16:34:18.134" v="1146" actId="1076"/>
          <ac:picMkLst>
            <pc:docMk/>
            <pc:sldMk cId="2556496276" sldId="268"/>
            <ac:picMk id="5" creationId="{F5AC0869-28CD-9D46-13EE-1DA0B6385E42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6:52:26.702" v="2277" actId="1076"/>
        <pc:sldMkLst>
          <pc:docMk/>
          <pc:sldMk cId="610904073" sldId="269"/>
        </pc:sldMkLst>
        <pc:spChg chg="mod">
          <ac:chgData name="Liu, Mandy" userId="0a27bcad-1e80-46ad-a7fa-2457d1a8110e" providerId="ADAL" clId="{9CDCB292-1C8B-4DA8-82A8-7017ADF2D239}" dt="2023-04-27T16:52:26.702" v="2277" actId="1076"/>
          <ac:spMkLst>
            <pc:docMk/>
            <pc:sldMk cId="610904073" sldId="269"/>
            <ac:spMk id="2" creationId="{F5557BD9-C4D5-5A5E-FB47-4915783DA53A}"/>
          </ac:spMkLst>
        </pc:spChg>
        <pc:spChg chg="del mod">
          <ac:chgData name="Liu, Mandy" userId="0a27bcad-1e80-46ad-a7fa-2457d1a8110e" providerId="ADAL" clId="{9CDCB292-1C8B-4DA8-82A8-7017ADF2D239}" dt="2023-04-27T16:49:42.368" v="2263" actId="478"/>
          <ac:spMkLst>
            <pc:docMk/>
            <pc:sldMk cId="610904073" sldId="269"/>
            <ac:spMk id="3" creationId="{9306A785-6696-DE80-0263-9EE7E2B7E89F}"/>
          </ac:spMkLst>
        </pc:spChg>
        <pc:spChg chg="del mod">
          <ac:chgData name="Liu, Mandy" userId="0a27bcad-1e80-46ad-a7fa-2457d1a8110e" providerId="ADAL" clId="{9CDCB292-1C8B-4DA8-82A8-7017ADF2D239}" dt="2023-04-27T16:49:42.368" v="2263" actId="478"/>
          <ac:spMkLst>
            <pc:docMk/>
            <pc:sldMk cId="610904073" sldId="269"/>
            <ac:spMk id="9" creationId="{CD1CAF45-9817-1664-AD58-AEC78B17BB05}"/>
          </ac:spMkLst>
        </pc:spChg>
        <pc:spChg chg="del">
          <ac:chgData name="Liu, Mandy" userId="0a27bcad-1e80-46ad-a7fa-2457d1a8110e" providerId="ADAL" clId="{9CDCB292-1C8B-4DA8-82A8-7017ADF2D239}" dt="2023-04-27T16:49:42.368" v="2263" actId="478"/>
          <ac:spMkLst>
            <pc:docMk/>
            <pc:sldMk cId="610904073" sldId="269"/>
            <ac:spMk id="13" creationId="{735BABC6-620B-5316-16E1-C6329C2B02C8}"/>
          </ac:spMkLst>
        </pc:spChg>
        <pc:picChg chg="add mod">
          <ac:chgData name="Liu, Mandy" userId="0a27bcad-1e80-46ad-a7fa-2457d1a8110e" providerId="ADAL" clId="{9CDCB292-1C8B-4DA8-82A8-7017ADF2D239}" dt="2023-04-27T16:51:22.994" v="2271" actId="1076"/>
          <ac:picMkLst>
            <pc:docMk/>
            <pc:sldMk cId="610904073" sldId="269"/>
            <ac:picMk id="5" creationId="{2A7667BB-494F-D248-39B0-6581C02D9B4F}"/>
          </ac:picMkLst>
        </pc:picChg>
        <pc:picChg chg="del mod">
          <ac:chgData name="Liu, Mandy" userId="0a27bcad-1e80-46ad-a7fa-2457d1a8110e" providerId="ADAL" clId="{9CDCB292-1C8B-4DA8-82A8-7017ADF2D239}" dt="2023-04-27T16:49:42.368" v="2263" actId="478"/>
          <ac:picMkLst>
            <pc:docMk/>
            <pc:sldMk cId="610904073" sldId="269"/>
            <ac:picMk id="7" creationId="{B5D390D7-AD1E-F57C-13F3-99854689F401}"/>
          </ac:picMkLst>
        </pc:picChg>
        <pc:picChg chg="add mod modCrop">
          <ac:chgData name="Liu, Mandy" userId="0a27bcad-1e80-46ad-a7fa-2457d1a8110e" providerId="ADAL" clId="{9CDCB292-1C8B-4DA8-82A8-7017ADF2D239}" dt="2023-04-27T16:52:23.380" v="2276" actId="732"/>
          <ac:picMkLst>
            <pc:docMk/>
            <pc:sldMk cId="610904073" sldId="269"/>
            <ac:picMk id="8" creationId="{DC04D8C4-FE05-07D2-2785-7894902F10C1}"/>
          </ac:picMkLst>
        </pc:picChg>
        <pc:picChg chg="del">
          <ac:chgData name="Liu, Mandy" userId="0a27bcad-1e80-46ad-a7fa-2457d1a8110e" providerId="ADAL" clId="{9CDCB292-1C8B-4DA8-82A8-7017ADF2D239}" dt="2023-04-27T16:49:42.368" v="2263" actId="478"/>
          <ac:picMkLst>
            <pc:docMk/>
            <pc:sldMk cId="610904073" sldId="269"/>
            <ac:picMk id="10" creationId="{BE1E28FF-A347-98C8-49BF-153213BCDE7B}"/>
          </ac:picMkLst>
        </pc:picChg>
      </pc:sldChg>
      <pc:sldChg chg="addSp delSp modSp new mod">
        <pc:chgData name="Liu, Mandy" userId="0a27bcad-1e80-46ad-a7fa-2457d1a8110e" providerId="ADAL" clId="{9CDCB292-1C8B-4DA8-82A8-7017ADF2D239}" dt="2023-04-27T17:05:48.577" v="2510" actId="1035"/>
        <pc:sldMkLst>
          <pc:docMk/>
          <pc:sldMk cId="3780866981" sldId="270"/>
        </pc:sldMkLst>
        <pc:spChg chg="mod">
          <ac:chgData name="Liu, Mandy" userId="0a27bcad-1e80-46ad-a7fa-2457d1a8110e" providerId="ADAL" clId="{9CDCB292-1C8B-4DA8-82A8-7017ADF2D239}" dt="2023-04-27T17:03:18.745" v="2359" actId="1076"/>
          <ac:spMkLst>
            <pc:docMk/>
            <pc:sldMk cId="3780866981" sldId="270"/>
            <ac:spMk id="2" creationId="{A038E7B8-562F-FCE8-7521-D19B748F189C}"/>
          </ac:spMkLst>
        </pc:spChg>
        <pc:spChg chg="del">
          <ac:chgData name="Liu, Mandy" userId="0a27bcad-1e80-46ad-a7fa-2457d1a8110e" providerId="ADAL" clId="{9CDCB292-1C8B-4DA8-82A8-7017ADF2D239}" dt="2023-04-27T16:53:02.019" v="2308" actId="478"/>
          <ac:spMkLst>
            <pc:docMk/>
            <pc:sldMk cId="3780866981" sldId="270"/>
            <ac:spMk id="3" creationId="{39A0F2D1-CA24-38C0-2398-0C69FFDD24F6}"/>
          </ac:spMkLst>
        </pc:spChg>
        <pc:spChg chg="add mod">
          <ac:chgData name="Liu, Mandy" userId="0a27bcad-1e80-46ad-a7fa-2457d1a8110e" providerId="ADAL" clId="{9CDCB292-1C8B-4DA8-82A8-7017ADF2D239}" dt="2023-04-27T17:02:39.109" v="2358" actId="255"/>
          <ac:spMkLst>
            <pc:docMk/>
            <pc:sldMk cId="3780866981" sldId="270"/>
            <ac:spMk id="10" creationId="{7F27072F-DA9C-DEEF-9468-C571A4943BA3}"/>
          </ac:spMkLst>
        </pc:spChg>
        <pc:spChg chg="add mod">
          <ac:chgData name="Liu, Mandy" userId="0a27bcad-1e80-46ad-a7fa-2457d1a8110e" providerId="ADAL" clId="{9CDCB292-1C8B-4DA8-82A8-7017ADF2D239}" dt="2023-04-27T17:05:48.577" v="2510" actId="1035"/>
          <ac:spMkLst>
            <pc:docMk/>
            <pc:sldMk cId="3780866981" sldId="270"/>
            <ac:spMk id="11" creationId="{21CCC5B1-1117-76C2-735A-2D57AB882EFA}"/>
          </ac:spMkLst>
        </pc:spChg>
        <pc:picChg chg="add mod">
          <ac:chgData name="Liu, Mandy" userId="0a27bcad-1e80-46ad-a7fa-2457d1a8110e" providerId="ADAL" clId="{9CDCB292-1C8B-4DA8-82A8-7017ADF2D239}" dt="2023-04-27T17:01:37.520" v="2317" actId="1076"/>
          <ac:picMkLst>
            <pc:docMk/>
            <pc:sldMk cId="3780866981" sldId="270"/>
            <ac:picMk id="5" creationId="{7BF1312A-4171-E812-EB47-A7FD5166A868}"/>
          </ac:picMkLst>
        </pc:picChg>
        <pc:picChg chg="add mod">
          <ac:chgData name="Liu, Mandy" userId="0a27bcad-1e80-46ad-a7fa-2457d1a8110e" providerId="ADAL" clId="{9CDCB292-1C8B-4DA8-82A8-7017ADF2D239}" dt="2023-04-27T17:01:40.527" v="2319" actId="14100"/>
          <ac:picMkLst>
            <pc:docMk/>
            <pc:sldMk cId="3780866981" sldId="270"/>
            <ac:picMk id="7" creationId="{F45790E0-1CEB-A6FA-2777-3D3317C54AA0}"/>
          </ac:picMkLst>
        </pc:picChg>
        <pc:picChg chg="add mod">
          <ac:chgData name="Liu, Mandy" userId="0a27bcad-1e80-46ad-a7fa-2457d1a8110e" providerId="ADAL" clId="{9CDCB292-1C8B-4DA8-82A8-7017ADF2D239}" dt="2023-04-27T17:02:12.791" v="2322" actId="1076"/>
          <ac:picMkLst>
            <pc:docMk/>
            <pc:sldMk cId="3780866981" sldId="270"/>
            <ac:picMk id="9" creationId="{F784F838-B6D7-31E4-A161-1D201369852F}"/>
          </ac:picMkLst>
        </pc:picChg>
      </pc:sldChg>
      <pc:sldChg chg="addSp delSp modSp new del mod">
        <pc:chgData name="Liu, Mandy" userId="0a27bcad-1e80-46ad-a7fa-2457d1a8110e" providerId="ADAL" clId="{9CDCB292-1C8B-4DA8-82A8-7017ADF2D239}" dt="2023-04-27T17:25:40.133" v="3329" actId="47"/>
        <pc:sldMkLst>
          <pc:docMk/>
          <pc:sldMk cId="3478105337" sldId="271"/>
        </pc:sldMkLst>
        <pc:spChg chg="mod">
          <ac:chgData name="Liu, Mandy" userId="0a27bcad-1e80-46ad-a7fa-2457d1a8110e" providerId="ADAL" clId="{9CDCB292-1C8B-4DA8-82A8-7017ADF2D239}" dt="2023-04-27T17:08:48.703" v="2528" actId="1076"/>
          <ac:spMkLst>
            <pc:docMk/>
            <pc:sldMk cId="3478105337" sldId="271"/>
            <ac:spMk id="2" creationId="{FD0DE09F-3423-C171-3B79-8D68531C1D37}"/>
          </ac:spMkLst>
        </pc:spChg>
        <pc:spChg chg="del">
          <ac:chgData name="Liu, Mandy" userId="0a27bcad-1e80-46ad-a7fa-2457d1a8110e" providerId="ADAL" clId="{9CDCB292-1C8B-4DA8-82A8-7017ADF2D239}" dt="2023-04-27T17:06:09.063" v="2513" actId="478"/>
          <ac:spMkLst>
            <pc:docMk/>
            <pc:sldMk cId="3478105337" sldId="271"/>
            <ac:spMk id="3" creationId="{53699CD9-0DAA-00ED-B278-2CC970D4AF61}"/>
          </ac:spMkLst>
        </pc:spChg>
        <pc:spChg chg="add del mod">
          <ac:chgData name="Liu, Mandy" userId="0a27bcad-1e80-46ad-a7fa-2457d1a8110e" providerId="ADAL" clId="{9CDCB292-1C8B-4DA8-82A8-7017ADF2D239}" dt="2023-04-27T17:08:50.381" v="2529"/>
          <ac:spMkLst>
            <pc:docMk/>
            <pc:sldMk cId="3478105337" sldId="271"/>
            <ac:spMk id="4" creationId="{91994D4B-8EA9-08B0-48EC-0A2A0CF945A5}"/>
          </ac:spMkLst>
        </pc:spChg>
      </pc:sldChg>
      <pc:sldChg chg="addSp delSp modSp add mod">
        <pc:chgData name="Liu, Mandy" userId="0a27bcad-1e80-46ad-a7fa-2457d1a8110e" providerId="ADAL" clId="{9CDCB292-1C8B-4DA8-82A8-7017ADF2D239}" dt="2023-04-27T17:11:15.560" v="2659" actId="1076"/>
        <pc:sldMkLst>
          <pc:docMk/>
          <pc:sldMk cId="3730831234" sldId="272"/>
        </pc:sldMkLst>
        <pc:spChg chg="mod">
          <ac:chgData name="Liu, Mandy" userId="0a27bcad-1e80-46ad-a7fa-2457d1a8110e" providerId="ADAL" clId="{9CDCB292-1C8B-4DA8-82A8-7017ADF2D239}" dt="2023-04-27T17:09:00.649" v="2542" actId="20577"/>
          <ac:spMkLst>
            <pc:docMk/>
            <pc:sldMk cId="3730831234" sldId="272"/>
            <ac:spMk id="2" creationId="{A038E7B8-562F-FCE8-7521-D19B748F189C}"/>
          </ac:spMkLst>
        </pc:spChg>
        <pc:spChg chg="del">
          <ac:chgData name="Liu, Mandy" userId="0a27bcad-1e80-46ad-a7fa-2457d1a8110e" providerId="ADAL" clId="{9CDCB292-1C8B-4DA8-82A8-7017ADF2D239}" dt="2023-04-27T17:09:30.809" v="2656" actId="478"/>
          <ac:spMkLst>
            <pc:docMk/>
            <pc:sldMk cId="3730831234" sldId="272"/>
            <ac:spMk id="10" creationId="{7F27072F-DA9C-DEEF-9468-C571A4943BA3}"/>
          </ac:spMkLst>
        </pc:spChg>
        <pc:spChg chg="mod">
          <ac:chgData name="Liu, Mandy" userId="0a27bcad-1e80-46ad-a7fa-2457d1a8110e" providerId="ADAL" clId="{9CDCB292-1C8B-4DA8-82A8-7017ADF2D239}" dt="2023-04-27T17:09:25.407" v="2655" actId="20577"/>
          <ac:spMkLst>
            <pc:docMk/>
            <pc:sldMk cId="3730831234" sldId="272"/>
            <ac:spMk id="11" creationId="{21CCC5B1-1117-76C2-735A-2D57AB882EFA}"/>
          </ac:spMkLst>
        </pc:spChg>
        <pc:picChg chg="add mod">
          <ac:chgData name="Liu, Mandy" userId="0a27bcad-1e80-46ad-a7fa-2457d1a8110e" providerId="ADAL" clId="{9CDCB292-1C8B-4DA8-82A8-7017ADF2D239}" dt="2023-04-27T17:11:15.560" v="2659" actId="1076"/>
          <ac:picMkLst>
            <pc:docMk/>
            <pc:sldMk cId="3730831234" sldId="272"/>
            <ac:picMk id="4" creationId="{4FB5BEE9-63E9-CFAD-91FE-06D5075A07BE}"/>
          </ac:picMkLst>
        </pc:picChg>
        <pc:picChg chg="del">
          <ac:chgData name="Liu, Mandy" userId="0a27bcad-1e80-46ad-a7fa-2457d1a8110e" providerId="ADAL" clId="{9CDCB292-1C8B-4DA8-82A8-7017ADF2D239}" dt="2023-04-27T17:09:30.809" v="2656" actId="478"/>
          <ac:picMkLst>
            <pc:docMk/>
            <pc:sldMk cId="3730831234" sldId="272"/>
            <ac:picMk id="5" creationId="{7BF1312A-4171-E812-EB47-A7FD5166A868}"/>
          </ac:picMkLst>
        </pc:picChg>
        <pc:picChg chg="del">
          <ac:chgData name="Liu, Mandy" userId="0a27bcad-1e80-46ad-a7fa-2457d1a8110e" providerId="ADAL" clId="{9CDCB292-1C8B-4DA8-82A8-7017ADF2D239}" dt="2023-04-27T17:09:30.809" v="2656" actId="478"/>
          <ac:picMkLst>
            <pc:docMk/>
            <pc:sldMk cId="3730831234" sldId="272"/>
            <ac:picMk id="7" creationId="{F45790E0-1CEB-A6FA-2777-3D3317C54AA0}"/>
          </ac:picMkLst>
        </pc:picChg>
        <pc:picChg chg="del">
          <ac:chgData name="Liu, Mandy" userId="0a27bcad-1e80-46ad-a7fa-2457d1a8110e" providerId="ADAL" clId="{9CDCB292-1C8B-4DA8-82A8-7017ADF2D239}" dt="2023-04-27T17:09:30.809" v="2656" actId="478"/>
          <ac:picMkLst>
            <pc:docMk/>
            <pc:sldMk cId="3730831234" sldId="272"/>
            <ac:picMk id="9" creationId="{F784F838-B6D7-31E4-A161-1D201369852F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7:14:27.888" v="2855" actId="20577"/>
        <pc:sldMkLst>
          <pc:docMk/>
          <pc:sldMk cId="2960731695" sldId="273"/>
        </pc:sldMkLst>
        <pc:spChg chg="mod">
          <ac:chgData name="Liu, Mandy" userId="0a27bcad-1e80-46ad-a7fa-2457d1a8110e" providerId="ADAL" clId="{9CDCB292-1C8B-4DA8-82A8-7017ADF2D239}" dt="2023-04-27T17:11:30.943" v="2694" actId="20577"/>
          <ac:spMkLst>
            <pc:docMk/>
            <pc:sldMk cId="2960731695" sldId="273"/>
            <ac:spMk id="2" creationId="{A038E7B8-562F-FCE8-7521-D19B748F189C}"/>
          </ac:spMkLst>
        </pc:spChg>
        <pc:spChg chg="add mod">
          <ac:chgData name="Liu, Mandy" userId="0a27bcad-1e80-46ad-a7fa-2457d1a8110e" providerId="ADAL" clId="{9CDCB292-1C8B-4DA8-82A8-7017ADF2D239}" dt="2023-04-27T17:14:27.888" v="2855" actId="20577"/>
          <ac:spMkLst>
            <pc:docMk/>
            <pc:sldMk cId="2960731695" sldId="273"/>
            <ac:spMk id="6" creationId="{4EA1F1EF-06A3-4CCB-8525-52CE9CAA80EC}"/>
          </ac:spMkLst>
        </pc:spChg>
        <pc:spChg chg="mod">
          <ac:chgData name="Liu, Mandy" userId="0a27bcad-1e80-46ad-a7fa-2457d1a8110e" providerId="ADAL" clId="{9CDCB292-1C8B-4DA8-82A8-7017ADF2D239}" dt="2023-04-27T17:13:56.794" v="2771" actId="20577"/>
          <ac:spMkLst>
            <pc:docMk/>
            <pc:sldMk cId="2960731695" sldId="273"/>
            <ac:spMk id="11" creationId="{21CCC5B1-1117-76C2-735A-2D57AB882EFA}"/>
          </ac:spMkLst>
        </pc:spChg>
        <pc:picChg chg="del">
          <ac:chgData name="Liu, Mandy" userId="0a27bcad-1e80-46ad-a7fa-2457d1a8110e" providerId="ADAL" clId="{9CDCB292-1C8B-4DA8-82A8-7017ADF2D239}" dt="2023-04-27T17:11:33.248" v="2695" actId="478"/>
          <ac:picMkLst>
            <pc:docMk/>
            <pc:sldMk cId="2960731695" sldId="273"/>
            <ac:picMk id="4" creationId="{4FB5BEE9-63E9-CFAD-91FE-06D5075A07BE}"/>
          </ac:picMkLst>
        </pc:picChg>
        <pc:picChg chg="add mod">
          <ac:chgData name="Liu, Mandy" userId="0a27bcad-1e80-46ad-a7fa-2457d1a8110e" providerId="ADAL" clId="{9CDCB292-1C8B-4DA8-82A8-7017ADF2D239}" dt="2023-04-27T17:13:42.194" v="2698" actId="14100"/>
          <ac:picMkLst>
            <pc:docMk/>
            <pc:sldMk cId="2960731695" sldId="273"/>
            <ac:picMk id="5" creationId="{6CC2439A-7F1E-B185-9D51-DDB5EF31F4D6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7:25:36.975" v="3328" actId="20577"/>
        <pc:sldMkLst>
          <pc:docMk/>
          <pc:sldMk cId="1191748669" sldId="274"/>
        </pc:sldMkLst>
        <pc:spChg chg="mod">
          <ac:chgData name="Liu, Mandy" userId="0a27bcad-1e80-46ad-a7fa-2457d1a8110e" providerId="ADAL" clId="{9CDCB292-1C8B-4DA8-82A8-7017ADF2D239}" dt="2023-04-27T17:16:45.437" v="2897" actId="20577"/>
          <ac:spMkLst>
            <pc:docMk/>
            <pc:sldMk cId="1191748669" sldId="274"/>
            <ac:spMk id="2" creationId="{A038E7B8-562F-FCE8-7521-D19B748F189C}"/>
          </ac:spMkLst>
        </pc:spChg>
        <pc:spChg chg="del">
          <ac:chgData name="Liu, Mandy" userId="0a27bcad-1e80-46ad-a7fa-2457d1a8110e" providerId="ADAL" clId="{9CDCB292-1C8B-4DA8-82A8-7017ADF2D239}" dt="2023-04-27T17:23:17.220" v="2953" actId="478"/>
          <ac:spMkLst>
            <pc:docMk/>
            <pc:sldMk cId="1191748669" sldId="274"/>
            <ac:spMk id="6" creationId="{4EA1F1EF-06A3-4CCB-8525-52CE9CAA80EC}"/>
          </ac:spMkLst>
        </pc:spChg>
        <pc:spChg chg="add mod">
          <ac:chgData name="Liu, Mandy" userId="0a27bcad-1e80-46ad-a7fa-2457d1a8110e" providerId="ADAL" clId="{9CDCB292-1C8B-4DA8-82A8-7017ADF2D239}" dt="2023-04-27T17:25:36.975" v="3328" actId="20577"/>
          <ac:spMkLst>
            <pc:docMk/>
            <pc:sldMk cId="1191748669" sldId="274"/>
            <ac:spMk id="7" creationId="{D99F2F80-A61E-4056-5948-27D8866BA982}"/>
          </ac:spMkLst>
        </pc:spChg>
        <pc:spChg chg="mod">
          <ac:chgData name="Liu, Mandy" userId="0a27bcad-1e80-46ad-a7fa-2457d1a8110e" providerId="ADAL" clId="{9CDCB292-1C8B-4DA8-82A8-7017ADF2D239}" dt="2023-04-27T17:23:14.260" v="2952" actId="20577"/>
          <ac:spMkLst>
            <pc:docMk/>
            <pc:sldMk cId="1191748669" sldId="274"/>
            <ac:spMk id="11" creationId="{21CCC5B1-1117-76C2-735A-2D57AB882EFA}"/>
          </ac:spMkLst>
        </pc:spChg>
        <pc:picChg chg="add mod modCrop">
          <ac:chgData name="Liu, Mandy" userId="0a27bcad-1e80-46ad-a7fa-2457d1a8110e" providerId="ADAL" clId="{9CDCB292-1C8B-4DA8-82A8-7017ADF2D239}" dt="2023-04-27T17:23:38.941" v="2960" actId="14100"/>
          <ac:picMkLst>
            <pc:docMk/>
            <pc:sldMk cId="1191748669" sldId="274"/>
            <ac:picMk id="4" creationId="{D708D6DF-37EC-3024-E1E1-FEA112118BBF}"/>
          </ac:picMkLst>
        </pc:picChg>
        <pc:picChg chg="del">
          <ac:chgData name="Liu, Mandy" userId="0a27bcad-1e80-46ad-a7fa-2457d1a8110e" providerId="ADAL" clId="{9CDCB292-1C8B-4DA8-82A8-7017ADF2D239}" dt="2023-04-27T17:23:17.220" v="2953" actId="478"/>
          <ac:picMkLst>
            <pc:docMk/>
            <pc:sldMk cId="1191748669" sldId="274"/>
            <ac:picMk id="5" creationId="{6CC2439A-7F1E-B185-9D51-DDB5EF31F4D6}"/>
          </ac:picMkLst>
        </pc:picChg>
      </pc:sldChg>
      <pc:sldChg chg="addSp delSp modSp new mod">
        <pc:chgData name="Liu, Mandy" userId="0a27bcad-1e80-46ad-a7fa-2457d1a8110e" providerId="ADAL" clId="{9CDCB292-1C8B-4DA8-82A8-7017ADF2D239}" dt="2023-04-27T17:33:57.368" v="3398" actId="20577"/>
        <pc:sldMkLst>
          <pc:docMk/>
          <pc:sldMk cId="1586575283" sldId="275"/>
        </pc:sldMkLst>
        <pc:spChg chg="mod">
          <ac:chgData name="Liu, Mandy" userId="0a27bcad-1e80-46ad-a7fa-2457d1a8110e" providerId="ADAL" clId="{9CDCB292-1C8B-4DA8-82A8-7017ADF2D239}" dt="2023-04-27T17:33:57.368" v="3398" actId="20577"/>
          <ac:spMkLst>
            <pc:docMk/>
            <pc:sldMk cId="1586575283" sldId="275"/>
            <ac:spMk id="2" creationId="{A384BEE6-0E42-65B0-4872-38C5C533D853}"/>
          </ac:spMkLst>
        </pc:spChg>
        <pc:spChg chg="del">
          <ac:chgData name="Liu, Mandy" userId="0a27bcad-1e80-46ad-a7fa-2457d1a8110e" providerId="ADAL" clId="{9CDCB292-1C8B-4DA8-82A8-7017ADF2D239}" dt="2023-04-27T17:30:33.980" v="3332" actId="478"/>
          <ac:spMkLst>
            <pc:docMk/>
            <pc:sldMk cId="1586575283" sldId="275"/>
            <ac:spMk id="3" creationId="{27835AA2-D1A6-04DB-E255-738FD47BC902}"/>
          </ac:spMkLst>
        </pc:spChg>
        <pc:picChg chg="add mod">
          <ac:chgData name="Liu, Mandy" userId="0a27bcad-1e80-46ad-a7fa-2457d1a8110e" providerId="ADAL" clId="{9CDCB292-1C8B-4DA8-82A8-7017ADF2D239}" dt="2023-04-27T17:33:50.352" v="3375" actId="1076"/>
          <ac:picMkLst>
            <pc:docMk/>
            <pc:sldMk cId="1586575283" sldId="275"/>
            <ac:picMk id="5" creationId="{ED8F8536-A66A-286D-C118-90CC7BC5BB12}"/>
          </ac:picMkLst>
        </pc:picChg>
        <pc:picChg chg="add mod">
          <ac:chgData name="Liu, Mandy" userId="0a27bcad-1e80-46ad-a7fa-2457d1a8110e" providerId="ADAL" clId="{9CDCB292-1C8B-4DA8-82A8-7017ADF2D239}" dt="2023-04-27T17:33:48.064" v="3374" actId="1076"/>
          <ac:picMkLst>
            <pc:docMk/>
            <pc:sldMk cId="1586575283" sldId="275"/>
            <ac:picMk id="7" creationId="{2B71CFDC-BED6-B966-2DC2-D6B141CB75DB}"/>
          </ac:picMkLst>
        </pc:picChg>
      </pc:sldChg>
      <pc:sldChg chg="addSp delSp modSp add mod">
        <pc:chgData name="Liu, Mandy" userId="0a27bcad-1e80-46ad-a7fa-2457d1a8110e" providerId="ADAL" clId="{9CDCB292-1C8B-4DA8-82A8-7017ADF2D239}" dt="2023-04-27T17:38:38.974" v="3482" actId="1076"/>
        <pc:sldMkLst>
          <pc:docMk/>
          <pc:sldMk cId="2523491699" sldId="276"/>
        </pc:sldMkLst>
        <pc:spChg chg="mod">
          <ac:chgData name="Liu, Mandy" userId="0a27bcad-1e80-46ad-a7fa-2457d1a8110e" providerId="ADAL" clId="{9CDCB292-1C8B-4DA8-82A8-7017ADF2D239}" dt="2023-04-27T17:34:12.988" v="3405" actId="14100"/>
          <ac:spMkLst>
            <pc:docMk/>
            <pc:sldMk cId="2523491699" sldId="276"/>
            <ac:spMk id="2" creationId="{A384BEE6-0E42-65B0-4872-38C5C533D853}"/>
          </ac:spMkLst>
        </pc:spChg>
        <pc:spChg chg="add mod">
          <ac:chgData name="Liu, Mandy" userId="0a27bcad-1e80-46ad-a7fa-2457d1a8110e" providerId="ADAL" clId="{9CDCB292-1C8B-4DA8-82A8-7017ADF2D239}" dt="2023-04-27T17:38:38.974" v="3482" actId="1076"/>
          <ac:spMkLst>
            <pc:docMk/>
            <pc:sldMk cId="2523491699" sldId="276"/>
            <ac:spMk id="6" creationId="{F8B0C4EB-0D77-24AC-7D15-9B7A3D930B29}"/>
          </ac:spMkLst>
        </pc:spChg>
        <pc:picChg chg="add mod">
          <ac:chgData name="Liu, Mandy" userId="0a27bcad-1e80-46ad-a7fa-2457d1a8110e" providerId="ADAL" clId="{9CDCB292-1C8B-4DA8-82A8-7017ADF2D239}" dt="2023-04-27T17:37:23.809" v="3409" actId="1076"/>
          <ac:picMkLst>
            <pc:docMk/>
            <pc:sldMk cId="2523491699" sldId="276"/>
            <ac:picMk id="4" creationId="{457FE82E-ECF0-A2C2-EF05-FDA9615DC5DC}"/>
          </ac:picMkLst>
        </pc:picChg>
        <pc:picChg chg="del">
          <ac:chgData name="Liu, Mandy" userId="0a27bcad-1e80-46ad-a7fa-2457d1a8110e" providerId="ADAL" clId="{9CDCB292-1C8B-4DA8-82A8-7017ADF2D239}" dt="2023-04-27T17:34:04.617" v="3400" actId="478"/>
          <ac:picMkLst>
            <pc:docMk/>
            <pc:sldMk cId="2523491699" sldId="276"/>
            <ac:picMk id="5" creationId="{ED8F8536-A66A-286D-C118-90CC7BC5BB12}"/>
          </ac:picMkLst>
        </pc:picChg>
        <pc:picChg chg="del">
          <ac:chgData name="Liu, Mandy" userId="0a27bcad-1e80-46ad-a7fa-2457d1a8110e" providerId="ADAL" clId="{9CDCB292-1C8B-4DA8-82A8-7017ADF2D239}" dt="2023-04-27T17:34:04.617" v="3400" actId="478"/>
          <ac:picMkLst>
            <pc:docMk/>
            <pc:sldMk cId="2523491699" sldId="276"/>
            <ac:picMk id="7" creationId="{2B71CFDC-BED6-B966-2DC2-D6B141CB75DB}"/>
          </ac:picMkLst>
        </pc:picChg>
      </pc:sldChg>
      <pc:sldMasterChg chg="modSp modSldLayout">
        <pc:chgData name="Liu, Mandy" userId="0a27bcad-1e80-46ad-a7fa-2457d1a8110e" providerId="ADAL" clId="{9CDCB292-1C8B-4DA8-82A8-7017ADF2D239}" dt="2023-04-27T17:42:33.564" v="3584" actId="207"/>
        <pc:sldMasterMkLst>
          <pc:docMk/>
          <pc:sldMasterMk cId="2182896766" sldId="2147483686"/>
        </pc:sldMasterMkLst>
        <pc:spChg chg="mod">
          <ac:chgData name="Liu, Mandy" userId="0a27bcad-1e80-46ad-a7fa-2457d1a8110e" providerId="ADAL" clId="{9CDCB292-1C8B-4DA8-82A8-7017ADF2D239}" dt="2023-04-27T17:42:33.564" v="3584" actId="207"/>
          <ac:spMkLst>
            <pc:docMk/>
            <pc:sldMasterMk cId="2182896766" sldId="2147483686"/>
            <ac:spMk id="2" creationId="{555EB7D6-B8CB-49E3-874F-2255BEE82473}"/>
          </ac:spMkLst>
        </pc:spChg>
        <pc:sldLayoutChg chg="modSp">
          <pc:chgData name="Liu, Mandy" userId="0a27bcad-1e80-46ad-a7fa-2457d1a8110e" providerId="ADAL" clId="{9CDCB292-1C8B-4DA8-82A8-7017ADF2D239}" dt="2023-04-27T17:42:04.221" v="3582" actId="13926"/>
          <pc:sldLayoutMkLst>
            <pc:docMk/>
            <pc:sldMasterMk cId="2182896766" sldId="2147483686"/>
            <pc:sldLayoutMk cId="1184837067" sldId="2147483682"/>
          </pc:sldLayoutMkLst>
          <pc:spChg chg="mod">
            <ac:chgData name="Liu, Mandy" userId="0a27bcad-1e80-46ad-a7fa-2457d1a8110e" providerId="ADAL" clId="{9CDCB292-1C8B-4DA8-82A8-7017ADF2D239}" dt="2023-04-27T17:42:04.221" v="3582" actId="13926"/>
            <ac:spMkLst>
              <pc:docMk/>
              <pc:sldMasterMk cId="2182896766" sldId="2147483686"/>
              <pc:sldLayoutMk cId="1184837067" sldId="2147483682"/>
              <ac:spMk id="2" creationId="{9B0FF197-4D72-4945-8068-57D52018E6C9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F68BF-F685-473A-95A9-0B5FBF2CA2D7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69E07-1CBB-4F15-AA5E-2D4BED9AB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39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https://www.washingtonpost.com/climate-solutions/interactive/2021/toronto-deep-latke-water-cooling-raptors/</a:t>
            </a:r>
          </a:p>
          <a:p>
            <a:r>
              <a:rPr lang="en-US" dirty="0"/>
              <a:t>https://www.google.com/search?q=Sundsvall+hospital+cooling+plant&amp;rlz=1C1CHBF_enUS890US890&amp;source=lnms&amp;tbm=isch&amp;sa=X&amp;ved=2ahUKEwj1vZze7sj-AhU9EVkFHcgIDf4Q_AUoAnoECAEQBA&amp;biw=1671&amp;bih=884&amp;dpr=1.35#imgrc=-7hYl9hCLLxW0M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69E07-1CBB-4F15-AA5E-2D4BED9AB5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0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https://www.washingtonpost.com/climate-solutions/interactive/2021/toronto-deep-latke-water-cooling-raptors/</a:t>
            </a:r>
          </a:p>
          <a:p>
            <a:r>
              <a:rPr lang="en-US" dirty="0"/>
              <a:t>https://www.google.com/search?q=Sundsvall+hospital+cooling+plant&amp;rlz=1C1CHBF_enUS890US890&amp;source=lnms&amp;tbm=isch&amp;sa=X&amp;ved=2ahUKEwj1vZze7sj-AhU9EVkFHcgIDf4Q_AUoAnoECAEQBA&amp;biw=1671&amp;bih=884&amp;dpr=1.35#imgrc=-7hYl9hCLLxW0M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69E07-1CBB-4F15-AA5E-2D4BED9AB5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0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Investment comparison: https://www.irena.org/News/pressreleases/2023/Feb/Investments-in-Renewables-Reached-Record-High-But-Need-Massive-Increase-More-Equitable-Distribution#:~:text=Despite%20reaching%20record%2Dhigh%20annual,grids)%20between%202021%20and%202030.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69E07-1CBB-4F15-AA5E-2D4BED9AB5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9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Investment comparison: https://www.irena.org/News/pressreleases/2023/Feb/Investments-in-Renewables-Reached-Record-High-But-Need-Massive-Increase-More-Equitable-Distribution#:~:text=Despite%20reaching%20record%2Dhigh%20annual,grids)%20between%202021%20and%202030.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69E07-1CBB-4F15-AA5E-2D4BED9AB5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7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Investment comparison: https://www.irena.org/News/pressreleases/2023/Feb/Investments-in-Renewables-Reached-Record-High-But-Need-Massive-Increase-More-Equitable-Distribution#:~:text=Despite%20reaching%20record%2Dhigh%20annual,grids)%20between%202021%20and%202030.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69E07-1CBB-4F15-AA5E-2D4BED9AB5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3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7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8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3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38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2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1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3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4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9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9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abs/pii/S2352152X17302864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ashingtonpost.com/climate-solutions/interactive/2021/toronto-deep-latke-water-cooling-raptors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regeurope.eu/good-practices/snow-cooling-of-county-hospital-in-sundsval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unep.org/news-and-stories/press-release/decade-renewable-energy-investment-led-solar-tops-usd-25-trill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Phase%20Change%20Material%20Based%20Accumulation%20Panels%20in%20Combination%20with%20Renewable%20Energy%20Sources%20and%20Thermoelectric%20Cooli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F886182-3ADC-447F-B077-24411DB56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urful smoke">
            <a:extLst>
              <a:ext uri="{FF2B5EF4-FFF2-40B4-BE49-F238E27FC236}">
                <a16:creationId xmlns:a16="http://schemas.microsoft.com/office/drawing/2014/main" id="{0C1E857E-7250-218E-32CA-939EF3ADF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-4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F1335F-97CE-4842-9A57-2B6A3F459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3265714"/>
            <a:ext cx="12192002" cy="359228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4000">
                <a:srgbClr val="000000">
                  <a:alpha val="5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0BD37-1CA8-3025-104C-329213501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47700"/>
            <a:ext cx="5448300" cy="3099547"/>
          </a:xfrm>
        </p:spPr>
        <p:txBody>
          <a:bodyPr anchor="t"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A Presentation of Ice &amp; Fire: T</a:t>
            </a:r>
            <a:r>
              <a:rPr lang="en-US" altLang="zh-CN" b="1" dirty="0">
                <a:solidFill>
                  <a:schemeClr val="bg1"/>
                </a:solidFill>
              </a:rPr>
              <a:t>hermal Energy Storage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4934-1362-B943-7782-87F15E314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1" y="4514851"/>
            <a:ext cx="5448300" cy="146685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Dr. Mandy Liu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2023/04/28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Bye </a:t>
            </a:r>
            <a:r>
              <a:rPr lang="en-US" dirty="0" err="1">
                <a:solidFill>
                  <a:srgbClr val="FFFFFF"/>
                </a:solidFill>
              </a:rPr>
              <a:t>bye</a:t>
            </a:r>
            <a:r>
              <a:rPr lang="en-US">
                <a:solidFill>
                  <a:srgbClr val="FFFFFF"/>
                </a:solidFill>
              </a:rPr>
              <a:t> HEJC and Eric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57BD9-C4D5-5A5E-FB47-4915783D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6A785-6696-DE80-0263-9EE7E2B7E89F}"/>
              </a:ext>
            </a:extLst>
          </p:cNvPr>
          <p:cNvSpPr txBox="1"/>
          <p:nvPr/>
        </p:nvSpPr>
        <p:spPr>
          <a:xfrm>
            <a:off x="652371" y="1924216"/>
            <a:ext cx="1121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main mechanisms: sensible, latent, thermochemical, mechanical-thermal heat storage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CAF45-9817-1664-AD58-AEC78B17BB05}"/>
              </a:ext>
            </a:extLst>
          </p:cNvPr>
          <p:cNvSpPr txBox="1"/>
          <p:nvPr/>
        </p:nvSpPr>
        <p:spPr>
          <a:xfrm>
            <a:off x="524405" y="5027062"/>
            <a:ext cx="516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Thermochemical</a:t>
            </a:r>
            <a:r>
              <a:rPr lang="en-US" sz="1600" dirty="0"/>
              <a:t> storage involves triggering chemical reactions (typically decomposition &amp; formation), or sorption &amp; desorption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390D7-AD1E-F57C-13F3-99854689F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5" y="2728239"/>
            <a:ext cx="5571595" cy="1946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E28FF-A347-98C8-49BF-153213BCDE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4402" y="2177095"/>
            <a:ext cx="3521663" cy="27463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5BABC6-620B-5316-16E1-C6329C2B02C8}"/>
              </a:ext>
            </a:extLst>
          </p:cNvPr>
          <p:cNvSpPr txBox="1"/>
          <p:nvPr/>
        </p:nvSpPr>
        <p:spPr>
          <a:xfrm>
            <a:off x="6599201" y="5027062"/>
            <a:ext cx="5168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Mechanical-thermal</a:t>
            </a:r>
            <a:r>
              <a:rPr lang="en-US" sz="1600" dirty="0"/>
              <a:t> storage involves compressing air:</a:t>
            </a:r>
          </a:p>
          <a:p>
            <a:r>
              <a:rPr lang="en-US" sz="1600" dirty="0"/>
              <a:t>compressed air energy storage (CAES): off peak electricity used to compress air. Peak: expended air drives turbine.</a:t>
            </a:r>
          </a:p>
          <a:p>
            <a:r>
              <a:rPr lang="en-US" sz="1600" dirty="0"/>
              <a:t>Liquid air ES: air is compressed so much that it liquifies</a:t>
            </a:r>
          </a:p>
        </p:txBody>
      </p:sp>
    </p:spTree>
    <p:extLst>
      <p:ext uri="{BB962C8B-B14F-4D97-AF65-F5344CB8AC3E}">
        <p14:creationId xmlns:p14="http://schemas.microsoft.com/office/powerpoint/2010/main" val="163604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57BD9-C4D5-5A5E-FB47-4915783DA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06" y="381663"/>
            <a:ext cx="10625229" cy="707666"/>
          </a:xfrm>
        </p:spPr>
        <p:txBody>
          <a:bodyPr/>
          <a:lstStyle/>
          <a:p>
            <a:r>
              <a:rPr lang="en-US" dirty="0"/>
              <a:t>Technology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667BB-494F-D248-39B0-6581C02D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" y="1851357"/>
            <a:ext cx="5860251" cy="2397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4D8C4-FE05-07D2-2785-7894902F1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8"/>
          <a:stretch/>
        </p:blipFill>
        <p:spPr>
          <a:xfrm>
            <a:off x="5998115" y="1049572"/>
            <a:ext cx="6090658" cy="55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0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E7B8-562F-FCE8-7521-D19B748F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56301"/>
            <a:ext cx="10625229" cy="1147053"/>
          </a:xfrm>
        </p:spPr>
        <p:txBody>
          <a:bodyPr/>
          <a:lstStyle/>
          <a:p>
            <a:r>
              <a:rPr lang="en-US" dirty="0"/>
              <a:t>Application by sectors: Power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1312A-4171-E812-EB47-A7FD5166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7" y="2023073"/>
            <a:ext cx="5097534" cy="2046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790E0-1CEB-A6FA-2777-3D3317C5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67" y="4069359"/>
            <a:ext cx="5097534" cy="2407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84F838-B6D7-31E4-A161-1D2013698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912" y="1885348"/>
            <a:ext cx="4957332" cy="450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27072F-DA9C-DEEF-9468-C571A4943BA3}"/>
              </a:ext>
            </a:extLst>
          </p:cNvPr>
          <p:cNvSpPr txBox="1"/>
          <p:nvPr/>
        </p:nvSpPr>
        <p:spPr>
          <a:xfrm>
            <a:off x="8754386" y="6476620"/>
            <a:ext cx="3069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The journal of energy storage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CC5B1-1117-76C2-735A-2D57AB882EFA}"/>
              </a:ext>
            </a:extLst>
          </p:cNvPr>
          <p:cNvSpPr txBox="1"/>
          <p:nvPr/>
        </p:nvSpPr>
        <p:spPr>
          <a:xfrm>
            <a:off x="787179" y="1371550"/>
            <a:ext cx="1049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common example: molten-salt @ concentrating solar plants, will be paired with 70% of CSP. Main challenge: salt freezing.</a:t>
            </a:r>
          </a:p>
        </p:txBody>
      </p:sp>
    </p:spTree>
    <p:extLst>
      <p:ext uri="{BB962C8B-B14F-4D97-AF65-F5344CB8AC3E}">
        <p14:creationId xmlns:p14="http://schemas.microsoft.com/office/powerpoint/2010/main" val="378086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E7B8-562F-FCE8-7521-D19B748F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56301"/>
            <a:ext cx="10625229" cy="1147053"/>
          </a:xfrm>
        </p:spPr>
        <p:txBody>
          <a:bodyPr/>
          <a:lstStyle/>
          <a:p>
            <a:r>
              <a:rPr lang="en-US" dirty="0"/>
              <a:t>Application by sectors: Industry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CC5B1-1117-76C2-735A-2D57AB882EFA}"/>
              </a:ext>
            </a:extLst>
          </p:cNvPr>
          <p:cNvSpPr txBox="1"/>
          <p:nvPr/>
        </p:nvSpPr>
        <p:spPr>
          <a:xfrm>
            <a:off x="787179" y="1371550"/>
            <a:ext cx="1049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 slowest adoption. Only water tank TS has been used for low-temperature processes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5BEE9-63E9-CFAD-91FE-06D5075A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316" y="1740882"/>
            <a:ext cx="8200145" cy="473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3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E7B8-562F-FCE8-7521-D19B748F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56301"/>
            <a:ext cx="10625229" cy="1147053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by sectors: Cold Chain (Transportation)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CC5B1-1117-76C2-735A-2D57AB882EFA}"/>
              </a:ext>
            </a:extLst>
          </p:cNvPr>
          <p:cNvSpPr txBox="1"/>
          <p:nvPr/>
        </p:nvSpPr>
        <p:spPr>
          <a:xfrm>
            <a:off x="787179" y="1371550"/>
            <a:ext cx="1049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readiness of cold chain applications is pretty high.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2439A-7F1E-B185-9D51-DDB5EF31F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19" y="1837264"/>
            <a:ext cx="8161559" cy="4600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A1F1EF-06A3-4CCB-8525-52CE9CAA80EC}"/>
              </a:ext>
            </a:extLst>
          </p:cNvPr>
          <p:cNvSpPr txBox="1"/>
          <p:nvPr/>
        </p:nvSpPr>
        <p:spPr>
          <a:xfrm>
            <a:off x="8986301" y="1932801"/>
            <a:ext cx="2988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Could help with developing countries realize off-grid solutions.</a:t>
            </a:r>
          </a:p>
        </p:txBody>
      </p:sp>
    </p:spTree>
    <p:extLst>
      <p:ext uri="{BB962C8B-B14F-4D97-AF65-F5344CB8AC3E}">
        <p14:creationId xmlns:p14="http://schemas.microsoft.com/office/powerpoint/2010/main" val="296073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8E7B8-562F-FCE8-7521-D19B748F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256301"/>
            <a:ext cx="10625229" cy="1147053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by sectors: district &amp; building heating &amp; cooling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CC5B1-1117-76C2-735A-2D57AB882EFA}"/>
              </a:ext>
            </a:extLst>
          </p:cNvPr>
          <p:cNvSpPr txBox="1"/>
          <p:nvPr/>
        </p:nvSpPr>
        <p:spPr>
          <a:xfrm>
            <a:off x="787179" y="1371550"/>
            <a:ext cx="10490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Centralized vs individual heating &amp; cooling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8D6DF-37EC-3024-E1E1-FEA112118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" r="985"/>
          <a:stretch/>
        </p:blipFill>
        <p:spPr>
          <a:xfrm>
            <a:off x="268316" y="1896335"/>
            <a:ext cx="8150787" cy="4705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9F2F80-A61E-4056-5948-27D8866BA982}"/>
              </a:ext>
            </a:extLst>
          </p:cNvPr>
          <p:cNvSpPr txBox="1"/>
          <p:nvPr/>
        </p:nvSpPr>
        <p:spPr>
          <a:xfrm>
            <a:off x="8572832" y="1932800"/>
            <a:ext cx="32666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UETS</a:t>
            </a:r>
            <a:r>
              <a:rPr lang="en-US" dirty="0"/>
              <a:t> can be deployed at large scales and are commonly used for district heating &amp; cooling.</a:t>
            </a:r>
          </a:p>
          <a:p>
            <a:endParaRPr lang="en-US" b="1" dirty="0"/>
          </a:p>
          <a:p>
            <a:r>
              <a:rPr lang="en-US" b="1" dirty="0"/>
              <a:t>Thermal batteries</a:t>
            </a:r>
            <a:r>
              <a:rPr lang="en-US" dirty="0"/>
              <a:t> for individual buildings to provide flexibility for heat pump adoption.</a:t>
            </a:r>
          </a:p>
          <a:p>
            <a:endParaRPr lang="en-US" b="1" dirty="0"/>
          </a:p>
          <a:p>
            <a:r>
              <a:rPr lang="en-US" dirty="0"/>
              <a:t>Currently Water tank ES is widely used across the world</a:t>
            </a:r>
          </a:p>
        </p:txBody>
      </p:sp>
    </p:spTree>
    <p:extLst>
      <p:ext uri="{BB962C8B-B14F-4D97-AF65-F5344CB8AC3E}">
        <p14:creationId xmlns:p14="http://schemas.microsoft.com/office/powerpoint/2010/main" val="119174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BEE6-0E42-65B0-4872-38C5C533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deployment &amp; strategies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F8536-A66A-286D-C118-90CC7BC5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66" y="2734312"/>
            <a:ext cx="6097015" cy="2019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1CFDC-BED6-B966-2DC2-D6B141CB7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927" y="2154804"/>
            <a:ext cx="5558216" cy="31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5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BEE6-0E42-65B0-4872-38C5C533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04" y="0"/>
            <a:ext cx="10625229" cy="763325"/>
          </a:xfrm>
        </p:spPr>
        <p:txBody>
          <a:bodyPr/>
          <a:lstStyle/>
          <a:p>
            <a:r>
              <a:rPr lang="en-US" dirty="0"/>
              <a:t>Barriers to deployment &amp; strategies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7FE82E-ECF0-A2C2-EF05-FDA9615DC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8" y="925946"/>
            <a:ext cx="6980881" cy="5300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0C4EB-0D77-24AC-7D15-9B7A3D930B29}"/>
              </a:ext>
            </a:extLst>
          </p:cNvPr>
          <p:cNvSpPr txBox="1"/>
          <p:nvPr/>
        </p:nvSpPr>
        <p:spPr>
          <a:xfrm>
            <a:off x="8185869" y="3022130"/>
            <a:ext cx="2988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Identify barriers and actionable for each sector</a:t>
            </a:r>
          </a:p>
        </p:txBody>
      </p:sp>
    </p:spTree>
    <p:extLst>
      <p:ext uri="{BB962C8B-B14F-4D97-AF65-F5344CB8AC3E}">
        <p14:creationId xmlns:p14="http://schemas.microsoft.com/office/powerpoint/2010/main" val="2523491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25BA3-0580-4891-FA82-9AC0100A8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4F77-520D-D6DF-906A-09CD56494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your attention and for many great Fridays in the past 5 years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8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522E8-49AA-10D9-FC60-14A7A09D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1363417" cy="1147053"/>
          </a:xfrm>
        </p:spPr>
        <p:txBody>
          <a:bodyPr>
            <a:normAutofit fontScale="90000"/>
          </a:bodyPr>
          <a:lstStyle/>
          <a:p>
            <a:r>
              <a:rPr lang="en-US" dirty="0"/>
              <a:t>Definition &amp; History of Thermal Energy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0496-D8D8-7E9A-E532-FED1EAAAB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2095500"/>
            <a:ext cx="10620855" cy="878609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TES</a:t>
            </a:r>
            <a:r>
              <a:rPr lang="en-US" dirty="0"/>
              <a:t> is the temporary storage of energy by heating or cooling a storage medium so that the stored energy can be used at a later time (for power generation/heating &amp; cooling).”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EFBE4-2C5F-2001-722E-12533F1B8A75}"/>
              </a:ext>
            </a:extLst>
          </p:cNvPr>
          <p:cNvSpPr txBox="1"/>
          <p:nvPr/>
        </p:nvSpPr>
        <p:spPr>
          <a:xfrm>
            <a:off x="6629781" y="6211669"/>
            <a:ext cx="556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European Association for Storage of Energy, 2017</a:t>
            </a:r>
          </a:p>
          <a:p>
            <a:pPr algn="r"/>
            <a:r>
              <a:rPr lang="en-US" sz="1200" dirty="0" err="1"/>
              <a:t>Paksoy</a:t>
            </a:r>
            <a:r>
              <a:rPr lang="en-US" sz="1200" dirty="0"/>
              <a:t>, Thermal Energy Storage for Sustainable Energy Consumption, 3–22.</a:t>
            </a:r>
          </a:p>
          <a:p>
            <a:pPr algn="r"/>
            <a:r>
              <a:rPr lang="en-US" sz="1200" dirty="0"/>
              <a:t>IRENA, Innovation Outlook: Thermal Energy Storage,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2FE80-C9E3-FEDE-DD9B-38D90460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2" y="3075999"/>
            <a:ext cx="2872509" cy="1615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CF5AA3-4524-3153-650E-8090BC8C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870" y="3075999"/>
            <a:ext cx="2782163" cy="1615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F04DFD-6A6F-737F-CA7C-108D41B5F317}"/>
              </a:ext>
            </a:extLst>
          </p:cNvPr>
          <p:cNvSpPr txBox="1"/>
          <p:nvPr/>
        </p:nvSpPr>
        <p:spPr>
          <a:xfrm>
            <a:off x="2341416" y="4793675"/>
            <a:ext cx="226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storing food over 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1EA29D-FB2E-CF83-672C-74C6F8523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678" y="3075999"/>
            <a:ext cx="2872509" cy="1615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928DC2-BF19-3F3E-D1DB-740BC1F7E683}"/>
              </a:ext>
            </a:extLst>
          </p:cNvPr>
          <p:cNvSpPr txBox="1"/>
          <p:nvPr/>
        </p:nvSpPr>
        <p:spPr>
          <a:xfrm>
            <a:off x="6641435" y="4793675"/>
            <a:ext cx="4764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conditioning the room with ice &amp; convection</a:t>
            </a:r>
          </a:p>
        </p:txBody>
      </p:sp>
    </p:spTree>
    <p:extLst>
      <p:ext uri="{BB962C8B-B14F-4D97-AF65-F5344CB8AC3E}">
        <p14:creationId xmlns:p14="http://schemas.microsoft.com/office/powerpoint/2010/main" val="371761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FB84-594B-E097-E13A-E4B6D557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Studies: TES with Natural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FCD95-986C-C58E-0042-18967710D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35" y="1971238"/>
            <a:ext cx="4252546" cy="3977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F0B4AF-59AA-CAC5-F557-17F9DB784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3"/>
          <a:stretch/>
        </p:blipFill>
        <p:spPr>
          <a:xfrm>
            <a:off x="4396098" y="2091133"/>
            <a:ext cx="5121613" cy="37381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8A99A-F826-1631-F2DA-48AE3A96487F}"/>
              </a:ext>
            </a:extLst>
          </p:cNvPr>
          <p:cNvSpPr txBox="1"/>
          <p:nvPr/>
        </p:nvSpPr>
        <p:spPr>
          <a:xfrm>
            <a:off x="502335" y="6125650"/>
            <a:ext cx="115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Downtown Toronto has the largest deep lake water cooling (DLWC) system in the world.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34160-FBEE-C561-2A41-F69242C54DDC}"/>
              </a:ext>
            </a:extLst>
          </p:cNvPr>
          <p:cNvSpPr txBox="1"/>
          <p:nvPr/>
        </p:nvSpPr>
        <p:spPr>
          <a:xfrm>
            <a:off x="9287123" y="2247427"/>
            <a:ext cx="2695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 well it 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Saves 90 K MWh of electricity annually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(70% of cooling demand)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Saves 220 million gallon of water</a:t>
            </a:r>
          </a:p>
          <a:p>
            <a:endParaRPr lang="en-US" sz="1600" dirty="0"/>
          </a:p>
          <a:p>
            <a:r>
              <a:rPr lang="en-US" sz="1600" b="1" dirty="0"/>
              <a:t>Potential pitfall: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Sensitive to global warming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Warm discharge water could lead to algae bloom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56CC25-39C6-BBA5-1D35-DE2834CC3E89}"/>
              </a:ext>
            </a:extLst>
          </p:cNvPr>
          <p:cNvSpPr txBox="1"/>
          <p:nvPr/>
        </p:nvSpPr>
        <p:spPr>
          <a:xfrm>
            <a:off x="6629781" y="6532967"/>
            <a:ext cx="5562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linkClick r:id="rId5"/>
              </a:rPr>
              <a:t>Washington Post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587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FB84-594B-E097-E13A-E4B6D557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Studies: TES with Natural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8A99A-F826-1631-F2DA-48AE3A96487F}"/>
              </a:ext>
            </a:extLst>
          </p:cNvPr>
          <p:cNvSpPr txBox="1"/>
          <p:nvPr/>
        </p:nvSpPr>
        <p:spPr>
          <a:xfrm>
            <a:off x="502335" y="6151796"/>
            <a:ext cx="115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Successful snow cooling system in Sundsvall Hospital, Sweden.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34160-FBEE-C561-2A41-F69242C54DDC}"/>
              </a:ext>
            </a:extLst>
          </p:cNvPr>
          <p:cNvSpPr txBox="1"/>
          <p:nvPr/>
        </p:nvSpPr>
        <p:spPr>
          <a:xfrm>
            <a:off x="8844137" y="2228892"/>
            <a:ext cx="30112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How well it 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Saves 90% of electricity needed for cooling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900 MWh -&gt; 65 MWh (heat pumps)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Saves cost to deposit snow</a:t>
            </a:r>
          </a:p>
          <a:p>
            <a:endParaRPr lang="en-US" sz="1600" dirty="0"/>
          </a:p>
          <a:p>
            <a:r>
              <a:rPr lang="en-US" sz="1600" b="1" dirty="0"/>
              <a:t>Potential pitfall: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Sensitive to global warming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Works the best for places with long winter and peak summer cooling demand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56CC25-39C6-BBA5-1D35-DE2834CC3E89}"/>
              </a:ext>
            </a:extLst>
          </p:cNvPr>
          <p:cNvSpPr txBox="1"/>
          <p:nvPr/>
        </p:nvSpPr>
        <p:spPr>
          <a:xfrm>
            <a:off x="6629781" y="6532967"/>
            <a:ext cx="5562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Interreg Europe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FC925-596C-7934-674C-15F6BBAD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71" y="2042942"/>
            <a:ext cx="7905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02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7427-FE00-6861-2C84-275E381F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 towards clean energy transition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4697F-30DD-5C2A-E0F8-B701DA214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1" y="2095500"/>
            <a:ext cx="10620855" cy="4655344"/>
          </a:xfrm>
        </p:spPr>
        <p:txBody>
          <a:bodyPr/>
          <a:lstStyle/>
          <a:p>
            <a:r>
              <a:rPr lang="en-US" dirty="0"/>
              <a:t>Key benefits: Enabler for renewable energy adaptation</a:t>
            </a:r>
          </a:p>
          <a:p>
            <a:r>
              <a:rPr lang="en-US" dirty="0"/>
              <a:t>Current status, market size &amp; growth</a:t>
            </a:r>
          </a:p>
          <a:p>
            <a:r>
              <a:rPr lang="en-US" dirty="0"/>
              <a:t>Technology overview</a:t>
            </a:r>
          </a:p>
          <a:p>
            <a:pPr lvl="1"/>
            <a:r>
              <a:rPr lang="en-US" dirty="0"/>
              <a:t>4 mechanisms</a:t>
            </a:r>
          </a:p>
          <a:p>
            <a:r>
              <a:rPr lang="en-US" dirty="0"/>
              <a:t>Application by Sector</a:t>
            </a:r>
          </a:p>
          <a:p>
            <a:pPr lvl="1"/>
            <a:r>
              <a:rPr lang="en-US" dirty="0"/>
              <a:t>Power, heating &amp; cooling (district &amp; individual buildings), transport (cold chain), industry (high-temperature)</a:t>
            </a:r>
          </a:p>
          <a:p>
            <a:r>
              <a:rPr lang="en-US" dirty="0"/>
              <a:t>Barriers to overcome &amp; potential solutions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07FBE-D876-6A6D-3571-18FF68D5D46C}"/>
              </a:ext>
            </a:extLst>
          </p:cNvPr>
          <p:cNvSpPr txBox="1"/>
          <p:nvPr/>
        </p:nvSpPr>
        <p:spPr>
          <a:xfrm>
            <a:off x="6629781" y="6565430"/>
            <a:ext cx="5562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IRENA, Innovation Outlook: Thermal Energy Storage, 2020</a:t>
            </a:r>
          </a:p>
        </p:txBody>
      </p:sp>
    </p:spTree>
    <p:extLst>
      <p:ext uri="{BB962C8B-B14F-4D97-AF65-F5344CB8AC3E}">
        <p14:creationId xmlns:p14="http://schemas.microsoft.com/office/powerpoint/2010/main" val="118971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7427-FE00-6861-2C84-275E381F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Benefits of TES: enabling clean energy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48898-74F8-126C-6D88-0027ADE8E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63" y="1898120"/>
            <a:ext cx="9019871" cy="4072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EFFC2-021A-8217-879A-1A7E42F7A143}"/>
              </a:ext>
            </a:extLst>
          </p:cNvPr>
          <p:cNvSpPr txBox="1"/>
          <p:nvPr/>
        </p:nvSpPr>
        <p:spPr>
          <a:xfrm>
            <a:off x="502335" y="6151796"/>
            <a:ext cx="1154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Bridge the intermittency of solar &amp; wind, at much lower unit cost compared to Li-ion battery (some could be 60</a:t>
            </a:r>
            <a:r>
              <a:rPr lang="en-US" dirty="0">
                <a:latin typeface="Abadi" panose="020B0604020104020204" pitchFamily="34" charset="0"/>
              </a:rPr>
              <a:t>–</a:t>
            </a:r>
            <a:r>
              <a:rPr lang="en-US" dirty="0"/>
              <a:t>90% cheaper).</a:t>
            </a:r>
          </a:p>
        </p:txBody>
      </p:sp>
    </p:spTree>
    <p:extLst>
      <p:ext uri="{BB962C8B-B14F-4D97-AF65-F5344CB8AC3E}">
        <p14:creationId xmlns:p14="http://schemas.microsoft.com/office/powerpoint/2010/main" val="176194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7427-FE00-6861-2C84-275E381F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Benefits of TES: enabling clean energy transition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EFFC2-021A-8217-879A-1A7E42F7A143}"/>
              </a:ext>
            </a:extLst>
          </p:cNvPr>
          <p:cNvSpPr txBox="1"/>
          <p:nvPr/>
        </p:nvSpPr>
        <p:spPr>
          <a:xfrm>
            <a:off x="502335" y="6151796"/>
            <a:ext cx="1154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high flexibility, TES can be the “glue” of a clean-energy society.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91D6E-2E04-29E9-533E-B678D749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57" y="2186671"/>
            <a:ext cx="10201443" cy="33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5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57BD9-C4D5-5A5E-FB47-4915783D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&amp; market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77190-983F-EE10-3FBA-C5F1630D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3" y="1891933"/>
            <a:ext cx="8243352" cy="4429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7C123-52A8-3F1D-662C-1917D8C27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68"/>
          <a:stretch/>
        </p:blipFill>
        <p:spPr>
          <a:xfrm>
            <a:off x="1332037" y="2701202"/>
            <a:ext cx="2687445" cy="2085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3BD2BD-C360-BCD7-7959-53D2CE5F77FA}"/>
              </a:ext>
            </a:extLst>
          </p:cNvPr>
          <p:cNvSpPr txBox="1"/>
          <p:nvPr/>
        </p:nvSpPr>
        <p:spPr>
          <a:xfrm>
            <a:off x="8462838" y="1891933"/>
            <a:ext cx="37291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Expected to triple by 2030 (&gt; 800 GWh)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Expected investment: $ 13-27 billion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Global investment in renewables in 2010-2019: $ 2.5 trillion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41714-2C38-A772-8E95-61569203918B}"/>
              </a:ext>
            </a:extLst>
          </p:cNvPr>
          <p:cNvSpPr txBox="1"/>
          <p:nvPr/>
        </p:nvSpPr>
        <p:spPr>
          <a:xfrm>
            <a:off x="9437342" y="6356676"/>
            <a:ext cx="2536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hlinkClick r:id="rId4"/>
              </a:rPr>
              <a:t>UN Environment </a:t>
            </a:r>
            <a:r>
              <a:rPr lang="en-US" sz="1100" dirty="0" err="1">
                <a:hlinkClick r:id="rId4"/>
              </a:rPr>
              <a:t>Programme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315F61-E220-B392-370D-D38DFDACE0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38" t="32462" r="9860" b="31502"/>
          <a:stretch/>
        </p:blipFill>
        <p:spPr>
          <a:xfrm>
            <a:off x="8462838" y="3954036"/>
            <a:ext cx="3608992" cy="1331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D68A7D-3A05-A85F-C095-92168426E287}"/>
              </a:ext>
            </a:extLst>
          </p:cNvPr>
          <p:cNvSpPr txBox="1"/>
          <p:nvPr/>
        </p:nvSpPr>
        <p:spPr>
          <a:xfrm>
            <a:off x="8231590" y="5431364"/>
            <a:ext cx="38309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ATES (aquifer): some of the largest heating and cooling projects</a:t>
            </a:r>
          </a:p>
        </p:txBody>
      </p:sp>
    </p:spTree>
    <p:extLst>
      <p:ext uri="{BB962C8B-B14F-4D97-AF65-F5344CB8AC3E}">
        <p14:creationId xmlns:p14="http://schemas.microsoft.com/office/powerpoint/2010/main" val="1329752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57BD9-C4D5-5A5E-FB47-4915783D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6A785-6696-DE80-0263-9EE7E2B7E89F}"/>
              </a:ext>
            </a:extLst>
          </p:cNvPr>
          <p:cNvSpPr txBox="1"/>
          <p:nvPr/>
        </p:nvSpPr>
        <p:spPr>
          <a:xfrm>
            <a:off x="652371" y="1924216"/>
            <a:ext cx="1121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main mechanisms: sensible, latent, thermochemical, mechanical-thermal heat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C8BD5-4315-2E95-40E3-3B4A47FB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1" y="2365057"/>
            <a:ext cx="6126066" cy="41008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BBC88-3648-088D-1833-01F692F3CC21}"/>
              </a:ext>
            </a:extLst>
          </p:cNvPr>
          <p:cNvSpPr txBox="1"/>
          <p:nvPr/>
        </p:nvSpPr>
        <p:spPr>
          <a:xfrm>
            <a:off x="10919377" y="6465918"/>
            <a:ext cx="10575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hlinkClick r:id="rId3"/>
              </a:rPr>
              <a:t>Energies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CAF45-9817-1664-AD58-AEC78B17BB05}"/>
              </a:ext>
            </a:extLst>
          </p:cNvPr>
          <p:cNvSpPr txBox="1"/>
          <p:nvPr/>
        </p:nvSpPr>
        <p:spPr>
          <a:xfrm>
            <a:off x="7633252" y="2615979"/>
            <a:ext cx="37053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Sensible vs latent </a:t>
            </a:r>
            <a:r>
              <a:rPr lang="en-US" dirty="0"/>
              <a:t>heat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Sensible heat: changing the temperature of a medium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(water) tank 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solid-state TS (bricks, rocks, concretes)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Latent heat: heat change related to a phase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 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phase-change materials (PCM)</a:t>
            </a:r>
          </a:p>
        </p:txBody>
      </p:sp>
    </p:spTree>
    <p:extLst>
      <p:ext uri="{BB962C8B-B14F-4D97-AF65-F5344CB8AC3E}">
        <p14:creationId xmlns:p14="http://schemas.microsoft.com/office/powerpoint/2010/main" val="576927322"/>
      </p:ext>
    </p:extLst>
  </p:cSld>
  <p:clrMapOvr>
    <a:masterClrMapping/>
  </p:clrMapOvr>
</p:sld>
</file>

<file path=ppt/theme/theme1.xml><?xml version="1.0" encoding="utf-8"?>
<a:theme xmlns:a="http://schemas.openxmlformats.org/drawingml/2006/main" name="CitationVTI">
  <a:themeElements>
    <a:clrScheme name="AnalogousFromDarkSeedLeftStep">
      <a:dk1>
        <a:srgbClr val="000000"/>
      </a:dk1>
      <a:lt1>
        <a:srgbClr val="FFFFFF"/>
      </a:lt1>
      <a:dk2>
        <a:srgbClr val="3D3122"/>
      </a:dk2>
      <a:lt2>
        <a:srgbClr val="E7E2E8"/>
      </a:lt2>
      <a:accent1>
        <a:srgbClr val="5CB346"/>
      </a:accent1>
      <a:accent2>
        <a:srgbClr val="83B03A"/>
      </a:accent2>
      <a:accent3>
        <a:srgbClr val="A8A442"/>
      </a:accent3>
      <a:accent4>
        <a:srgbClr val="B17B3B"/>
      </a:accent4>
      <a:accent5>
        <a:srgbClr val="C35C4D"/>
      </a:accent5>
      <a:accent6>
        <a:srgbClr val="B13B5D"/>
      </a:accent6>
      <a:hlink>
        <a:srgbClr val="BF653F"/>
      </a:hlink>
      <a:folHlink>
        <a:srgbClr val="7F7F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988</Words>
  <Application>Microsoft Office PowerPoint</Application>
  <PresentationFormat>Widescreen</PresentationFormat>
  <Paragraphs>101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Abadi</vt:lpstr>
      <vt:lpstr>Arial</vt:lpstr>
      <vt:lpstr>Calibri</vt:lpstr>
      <vt:lpstr>CitationVTI</vt:lpstr>
      <vt:lpstr>A Presentation of Ice &amp; Fire: Thermal Energy Storage</vt:lpstr>
      <vt:lpstr>Definition &amp; History of Thermal Energy Storage</vt:lpstr>
      <vt:lpstr>Case Studies: TES with Natural Resources</vt:lpstr>
      <vt:lpstr>Case Studies: TES with Natural Resources</vt:lpstr>
      <vt:lpstr>TES towards clean energy transition</vt:lpstr>
      <vt:lpstr>Key Benefits of TES: enabling clean energy transition</vt:lpstr>
      <vt:lpstr>Key Benefits of TES: enabling clean energy transition</vt:lpstr>
      <vt:lpstr>Current status &amp; market overview</vt:lpstr>
      <vt:lpstr>Technology Overview</vt:lpstr>
      <vt:lpstr>Technology Overview</vt:lpstr>
      <vt:lpstr>Technology Overview</vt:lpstr>
      <vt:lpstr>Application by sectors: Power</vt:lpstr>
      <vt:lpstr>Application by sectors: Industry</vt:lpstr>
      <vt:lpstr>Application by sectors: Cold Chain (Transportation)</vt:lpstr>
      <vt:lpstr>Application by sectors: district &amp; building heating &amp; cooling</vt:lpstr>
      <vt:lpstr>Barriers to deployment &amp; strategies</vt:lpstr>
      <vt:lpstr>Barriers to deployment &amp; strategies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Presentation of Ice &amp; Fire: Thermal Energy Storage</dc:title>
  <dc:creator>Liu, Mandy</dc:creator>
  <cp:lastModifiedBy>Liu, Mandy</cp:lastModifiedBy>
  <cp:revision>1</cp:revision>
  <dcterms:created xsi:type="dcterms:W3CDTF">2023-04-27T00:30:02Z</dcterms:created>
  <dcterms:modified xsi:type="dcterms:W3CDTF">2023-05-04T21:37:30Z</dcterms:modified>
</cp:coreProperties>
</file>