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78" r:id="rId5"/>
    <p:sldId id="260" r:id="rId6"/>
    <p:sldId id="261" r:id="rId7"/>
    <p:sldId id="277" r:id="rId8"/>
    <p:sldId id="264" r:id="rId9"/>
    <p:sldId id="265" r:id="rId10"/>
    <p:sldId id="262" r:id="rId11"/>
    <p:sldId id="263" r:id="rId12"/>
    <p:sldId id="258" r:id="rId13"/>
    <p:sldId id="266" r:id="rId14"/>
    <p:sldId id="267" r:id="rId15"/>
    <p:sldId id="268" r:id="rId16"/>
    <p:sldId id="269" r:id="rId17"/>
    <p:sldId id="270" r:id="rId18"/>
    <p:sldId id="273" r:id="rId19"/>
    <p:sldId id="271" r:id="rId20"/>
    <p:sldId id="272" r:id="rId21"/>
    <p:sldId id="275" r:id="rId22"/>
    <p:sldId id="274" r:id="rId23"/>
    <p:sldId id="27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8F965-2B4D-419A-9105-AF95E27E5856}" v="899" dt="2022-03-06T19:22:36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5" autoAdjust="0"/>
    <p:restoredTop sz="88209" autoAdjust="0"/>
  </p:normalViewPr>
  <p:slideViewPr>
    <p:cSldViewPr snapToGrid="0">
      <p:cViewPr varScale="1">
        <p:scale>
          <a:sx n="88" d="100"/>
          <a:sy n="88" d="100"/>
        </p:scale>
        <p:origin x="2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 Mandy" userId="0a27bcad-1e80-46ad-a7fa-2457d1a8110e" providerId="ADAL" clId="{2A68F965-2B4D-419A-9105-AF95E27E5856}"/>
    <pc:docChg chg="undo redo custSel addSld delSld modSld sldOrd">
      <pc:chgData name="Liu, Mandy" userId="0a27bcad-1e80-46ad-a7fa-2457d1a8110e" providerId="ADAL" clId="{2A68F965-2B4D-419A-9105-AF95E27E5856}" dt="2022-03-11T04:10:57.201" v="5543" actId="1076"/>
      <pc:docMkLst>
        <pc:docMk/>
      </pc:docMkLst>
      <pc:sldChg chg="modSp mod">
        <pc:chgData name="Liu, Mandy" userId="0a27bcad-1e80-46ad-a7fa-2457d1a8110e" providerId="ADAL" clId="{2A68F965-2B4D-419A-9105-AF95E27E5856}" dt="2022-03-03T03:38:43.898" v="2437" actId="20577"/>
        <pc:sldMkLst>
          <pc:docMk/>
          <pc:sldMk cId="3500123708" sldId="256"/>
        </pc:sldMkLst>
        <pc:spChg chg="mod">
          <ac:chgData name="Liu, Mandy" userId="0a27bcad-1e80-46ad-a7fa-2457d1a8110e" providerId="ADAL" clId="{2A68F965-2B4D-419A-9105-AF95E27E5856}" dt="2022-03-03T03:38:43.898" v="2437" actId="20577"/>
          <ac:spMkLst>
            <pc:docMk/>
            <pc:sldMk cId="3500123708" sldId="256"/>
            <ac:spMk id="2" creationId="{2FD99ECC-4EB3-4B1A-8A60-18ADFFF3AEF1}"/>
          </ac:spMkLst>
        </pc:spChg>
      </pc:sldChg>
      <pc:sldChg chg="addSp modSp mod setBg">
        <pc:chgData name="Liu, Mandy" userId="0a27bcad-1e80-46ad-a7fa-2457d1a8110e" providerId="ADAL" clId="{2A68F965-2B4D-419A-9105-AF95E27E5856}" dt="2022-02-21T02:44:06.137" v="95" actId="1076"/>
        <pc:sldMkLst>
          <pc:docMk/>
          <pc:sldMk cId="3011267690" sldId="257"/>
        </pc:sldMkLst>
        <pc:spChg chg="mod">
          <ac:chgData name="Liu, Mandy" userId="0a27bcad-1e80-46ad-a7fa-2457d1a8110e" providerId="ADAL" clId="{2A68F965-2B4D-419A-9105-AF95E27E5856}" dt="2022-02-21T02:43:59.305" v="94" actId="26606"/>
          <ac:spMkLst>
            <pc:docMk/>
            <pc:sldMk cId="3011267690" sldId="257"/>
            <ac:spMk id="2" creationId="{8A25095E-5E9F-450F-9222-531972963B17}"/>
          </ac:spMkLst>
        </pc:spChg>
        <pc:spChg chg="mod">
          <ac:chgData name="Liu, Mandy" userId="0a27bcad-1e80-46ad-a7fa-2457d1a8110e" providerId="ADAL" clId="{2A68F965-2B4D-419A-9105-AF95E27E5856}" dt="2022-02-21T02:43:59.305" v="94" actId="26606"/>
          <ac:spMkLst>
            <pc:docMk/>
            <pc:sldMk cId="3011267690" sldId="257"/>
            <ac:spMk id="5" creationId="{AEBF6AFB-18E5-4952-A3A1-D97001CDED07}"/>
          </ac:spMkLst>
        </pc:spChg>
        <pc:spChg chg="add">
          <ac:chgData name="Liu, Mandy" userId="0a27bcad-1e80-46ad-a7fa-2457d1a8110e" providerId="ADAL" clId="{2A68F965-2B4D-419A-9105-AF95E27E5856}" dt="2022-02-21T02:43:59.305" v="94" actId="26606"/>
          <ac:spMkLst>
            <pc:docMk/>
            <pc:sldMk cId="3011267690" sldId="257"/>
            <ac:spMk id="10" creationId="{2B566528-1B12-4246-9431-5C2D7D081168}"/>
          </ac:spMkLst>
        </pc:spChg>
        <pc:grpChg chg="add">
          <ac:chgData name="Liu, Mandy" userId="0a27bcad-1e80-46ad-a7fa-2457d1a8110e" providerId="ADAL" clId="{2A68F965-2B4D-419A-9105-AF95E27E5856}" dt="2022-02-21T02:43:59.305" v="94" actId="26606"/>
          <ac:grpSpMkLst>
            <pc:docMk/>
            <pc:sldMk cId="3011267690" sldId="257"/>
            <ac:grpSpMk id="12" creationId="{828A5161-06F1-46CF-8AD7-844680A59E13}"/>
          </ac:grpSpMkLst>
        </pc:grpChg>
        <pc:grpChg chg="add">
          <ac:chgData name="Liu, Mandy" userId="0a27bcad-1e80-46ad-a7fa-2457d1a8110e" providerId="ADAL" clId="{2A68F965-2B4D-419A-9105-AF95E27E5856}" dt="2022-02-21T02:43:59.305" v="94" actId="26606"/>
          <ac:grpSpMkLst>
            <pc:docMk/>
            <pc:sldMk cId="3011267690" sldId="257"/>
            <ac:grpSpMk id="16" creationId="{5995D10D-E9C9-47DB-AE7E-801FEF38F5C9}"/>
          </ac:grpSpMkLst>
        </pc:grpChg>
        <pc:picChg chg="mod ord">
          <ac:chgData name="Liu, Mandy" userId="0a27bcad-1e80-46ad-a7fa-2457d1a8110e" providerId="ADAL" clId="{2A68F965-2B4D-419A-9105-AF95E27E5856}" dt="2022-02-21T02:44:06.137" v="95" actId="1076"/>
          <ac:picMkLst>
            <pc:docMk/>
            <pc:sldMk cId="3011267690" sldId="257"/>
            <ac:picMk id="4" creationId="{F2C90377-5E87-49BE-AD87-CCF69E53E577}"/>
          </ac:picMkLst>
        </pc:picChg>
      </pc:sldChg>
      <pc:sldChg chg="addSp delSp modSp mod modAnim">
        <pc:chgData name="Liu, Mandy" userId="0a27bcad-1e80-46ad-a7fa-2457d1a8110e" providerId="ADAL" clId="{2A68F965-2B4D-419A-9105-AF95E27E5856}" dt="2022-03-06T18:39:53.446" v="3388"/>
        <pc:sldMkLst>
          <pc:docMk/>
          <pc:sldMk cId="2549827374" sldId="258"/>
        </pc:sldMkLst>
        <pc:spChg chg="add mod">
          <ac:chgData name="Liu, Mandy" userId="0a27bcad-1e80-46ad-a7fa-2457d1a8110e" providerId="ADAL" clId="{2A68F965-2B4D-419A-9105-AF95E27E5856}" dt="2022-02-28T01:48:10.214" v="1680" actId="1076"/>
          <ac:spMkLst>
            <pc:docMk/>
            <pc:sldMk cId="2549827374" sldId="258"/>
            <ac:spMk id="3" creationId="{426DA4A3-CD90-4F1A-A98C-B530346F42D0}"/>
          </ac:spMkLst>
        </pc:spChg>
        <pc:spChg chg="add mod">
          <ac:chgData name="Liu, Mandy" userId="0a27bcad-1e80-46ad-a7fa-2457d1a8110e" providerId="ADAL" clId="{2A68F965-2B4D-419A-9105-AF95E27E5856}" dt="2022-02-28T01:48:10.214" v="1680" actId="1076"/>
          <ac:spMkLst>
            <pc:docMk/>
            <pc:sldMk cId="2549827374" sldId="258"/>
            <ac:spMk id="4" creationId="{0BBE6E83-5CD2-4708-88CE-417AB526AE2F}"/>
          </ac:spMkLst>
        </pc:spChg>
        <pc:spChg chg="del">
          <ac:chgData name="Liu, Mandy" userId="0a27bcad-1e80-46ad-a7fa-2457d1a8110e" providerId="ADAL" clId="{2A68F965-2B4D-419A-9105-AF95E27E5856}" dt="2022-02-28T01:41:34.092" v="1204" actId="478"/>
          <ac:spMkLst>
            <pc:docMk/>
            <pc:sldMk cId="2549827374" sldId="258"/>
            <ac:spMk id="5" creationId="{AEBF6AFB-18E5-4952-A3A1-D97001CDED07}"/>
          </ac:spMkLst>
        </pc:spChg>
        <pc:spChg chg="add mod">
          <ac:chgData name="Liu, Mandy" userId="0a27bcad-1e80-46ad-a7fa-2457d1a8110e" providerId="ADAL" clId="{2A68F965-2B4D-419A-9105-AF95E27E5856}" dt="2022-02-28T01:48:10.214" v="1680" actId="1076"/>
          <ac:spMkLst>
            <pc:docMk/>
            <pc:sldMk cId="2549827374" sldId="258"/>
            <ac:spMk id="6" creationId="{95E66B37-D6D0-4B03-8E68-0FB98320A838}"/>
          </ac:spMkLst>
        </pc:spChg>
        <pc:spChg chg="add mod">
          <ac:chgData name="Liu, Mandy" userId="0a27bcad-1e80-46ad-a7fa-2457d1a8110e" providerId="ADAL" clId="{2A68F965-2B4D-419A-9105-AF95E27E5856}" dt="2022-02-28T01:48:10.214" v="1680" actId="1076"/>
          <ac:spMkLst>
            <pc:docMk/>
            <pc:sldMk cId="2549827374" sldId="258"/>
            <ac:spMk id="7" creationId="{D6314FEA-E132-4E82-B391-8FEF53B8E844}"/>
          </ac:spMkLst>
        </pc:spChg>
        <pc:spChg chg="add mod">
          <ac:chgData name="Liu, Mandy" userId="0a27bcad-1e80-46ad-a7fa-2457d1a8110e" providerId="ADAL" clId="{2A68F965-2B4D-419A-9105-AF95E27E5856}" dt="2022-02-28T01:49:21.820" v="1828" actId="20577"/>
          <ac:spMkLst>
            <pc:docMk/>
            <pc:sldMk cId="2549827374" sldId="258"/>
            <ac:spMk id="8" creationId="{3D342E44-6948-46B8-9BC5-7FF82D911531}"/>
          </ac:spMkLst>
        </pc:spChg>
        <pc:spChg chg="add mod">
          <ac:chgData name="Liu, Mandy" userId="0a27bcad-1e80-46ad-a7fa-2457d1a8110e" providerId="ADAL" clId="{2A68F965-2B4D-419A-9105-AF95E27E5856}" dt="2022-02-28T01:48:10.214" v="1680" actId="1076"/>
          <ac:spMkLst>
            <pc:docMk/>
            <pc:sldMk cId="2549827374" sldId="258"/>
            <ac:spMk id="9" creationId="{D119C990-E0C5-4280-9AA7-99ED5EAA91F3}"/>
          </ac:spMkLst>
        </pc:spChg>
        <pc:spChg chg="add mod">
          <ac:chgData name="Liu, Mandy" userId="0a27bcad-1e80-46ad-a7fa-2457d1a8110e" providerId="ADAL" clId="{2A68F965-2B4D-419A-9105-AF95E27E5856}" dt="2022-02-28T01:49:04.407" v="1810" actId="113"/>
          <ac:spMkLst>
            <pc:docMk/>
            <pc:sldMk cId="2549827374" sldId="258"/>
            <ac:spMk id="10" creationId="{2E5E4925-7BEA-4565-ACFA-F7910CF633DC}"/>
          </ac:spMkLst>
        </pc:spChg>
        <pc:spChg chg="add del mod">
          <ac:chgData name="Liu, Mandy" userId="0a27bcad-1e80-46ad-a7fa-2457d1a8110e" providerId="ADAL" clId="{2A68F965-2B4D-419A-9105-AF95E27E5856}" dt="2022-02-28T01:48:32.049" v="1712"/>
          <ac:spMkLst>
            <pc:docMk/>
            <pc:sldMk cId="2549827374" sldId="258"/>
            <ac:spMk id="11" creationId="{DDF8ECCB-9843-4705-842C-575C9DF49247}"/>
          </ac:spMkLst>
        </pc:spChg>
      </pc:sldChg>
      <pc:sldChg chg="addSp delSp modSp mod modAnim">
        <pc:chgData name="Liu, Mandy" userId="0a27bcad-1e80-46ad-a7fa-2457d1a8110e" providerId="ADAL" clId="{2A68F965-2B4D-419A-9105-AF95E27E5856}" dt="2022-03-06T19:28:46.055" v="5328" actId="478"/>
        <pc:sldMkLst>
          <pc:docMk/>
          <pc:sldMk cId="2136982287" sldId="259"/>
        </pc:sldMkLst>
        <pc:spChg chg="mod">
          <ac:chgData name="Liu, Mandy" userId="0a27bcad-1e80-46ad-a7fa-2457d1a8110e" providerId="ADAL" clId="{2A68F965-2B4D-419A-9105-AF95E27E5856}" dt="2022-02-27T21:36:58.326" v="178" actId="20577"/>
          <ac:spMkLst>
            <pc:docMk/>
            <pc:sldMk cId="2136982287" sldId="259"/>
            <ac:spMk id="2" creationId="{8A25095E-5E9F-450F-9222-531972963B17}"/>
          </ac:spMkLst>
        </pc:spChg>
        <pc:spChg chg="add mod">
          <ac:chgData name="Liu, Mandy" userId="0a27bcad-1e80-46ad-a7fa-2457d1a8110e" providerId="ADAL" clId="{2A68F965-2B4D-419A-9105-AF95E27E5856}" dt="2022-02-27T21:40:57.660" v="287" actId="1076"/>
          <ac:spMkLst>
            <pc:docMk/>
            <pc:sldMk cId="2136982287" sldId="259"/>
            <ac:spMk id="3" creationId="{06CA3B39-C99D-43E5-8898-8DDCB1374A16}"/>
          </ac:spMkLst>
        </pc:spChg>
        <pc:spChg chg="add mod">
          <ac:chgData name="Liu, Mandy" userId="0a27bcad-1e80-46ad-a7fa-2457d1a8110e" providerId="ADAL" clId="{2A68F965-2B4D-419A-9105-AF95E27E5856}" dt="2022-03-06T17:14:04.671" v="2623" actId="164"/>
          <ac:spMkLst>
            <pc:docMk/>
            <pc:sldMk cId="2136982287" sldId="259"/>
            <ac:spMk id="4" creationId="{A9B0F36C-7049-40FB-8BC2-1A290951EE6C}"/>
          </ac:spMkLst>
        </pc:spChg>
        <pc:spChg chg="add mod">
          <ac:chgData name="Liu, Mandy" userId="0a27bcad-1e80-46ad-a7fa-2457d1a8110e" providerId="ADAL" clId="{2A68F965-2B4D-419A-9105-AF95E27E5856}" dt="2022-03-06T17:14:01.184" v="2622" actId="1076"/>
          <ac:spMkLst>
            <pc:docMk/>
            <pc:sldMk cId="2136982287" sldId="259"/>
            <ac:spMk id="5" creationId="{EA547CAD-874F-40F6-9E92-DDCA641FC92F}"/>
          </ac:spMkLst>
        </pc:spChg>
        <pc:spChg chg="add mod">
          <ac:chgData name="Liu, Mandy" userId="0a27bcad-1e80-46ad-a7fa-2457d1a8110e" providerId="ADAL" clId="{2A68F965-2B4D-419A-9105-AF95E27E5856}" dt="2022-03-06T17:13:16.293" v="2450" actId="1076"/>
          <ac:spMkLst>
            <pc:docMk/>
            <pc:sldMk cId="2136982287" sldId="259"/>
            <ac:spMk id="11" creationId="{306009EA-F6A7-4CE7-953E-F9EE8D184EFC}"/>
          </ac:spMkLst>
        </pc:spChg>
        <pc:grpChg chg="add mod">
          <ac:chgData name="Liu, Mandy" userId="0a27bcad-1e80-46ad-a7fa-2457d1a8110e" providerId="ADAL" clId="{2A68F965-2B4D-419A-9105-AF95E27E5856}" dt="2022-03-06T17:14:04.671" v="2623" actId="164"/>
          <ac:grpSpMkLst>
            <pc:docMk/>
            <pc:sldMk cId="2136982287" sldId="259"/>
            <ac:grpSpMk id="8" creationId="{99D9D593-9F95-44A4-B70F-17AEF123263D}"/>
          </ac:grpSpMkLst>
        </pc:grpChg>
        <pc:picChg chg="mod">
          <ac:chgData name="Liu, Mandy" userId="0a27bcad-1e80-46ad-a7fa-2457d1a8110e" providerId="ADAL" clId="{2A68F965-2B4D-419A-9105-AF95E27E5856}" dt="2022-03-06T17:14:04.671" v="2623" actId="164"/>
          <ac:picMkLst>
            <pc:docMk/>
            <pc:sldMk cId="2136982287" sldId="259"/>
            <ac:picMk id="6" creationId="{6B2AB69D-BDB4-4F23-AD98-4243BE5A1E25}"/>
          </ac:picMkLst>
        </pc:picChg>
        <pc:picChg chg="add mod">
          <ac:chgData name="Liu, Mandy" userId="0a27bcad-1e80-46ad-a7fa-2457d1a8110e" providerId="ADAL" clId="{2A68F965-2B4D-419A-9105-AF95E27E5856}" dt="2022-02-27T21:42:49.350" v="444" actId="1076"/>
          <ac:picMkLst>
            <pc:docMk/>
            <pc:sldMk cId="2136982287" sldId="259"/>
            <ac:picMk id="7" creationId="{3E636C62-651B-4C82-8766-8005A4D423E0}"/>
          </ac:picMkLst>
        </pc:picChg>
        <pc:picChg chg="add mod">
          <ac:chgData name="Liu, Mandy" userId="0a27bcad-1e80-46ad-a7fa-2457d1a8110e" providerId="ADAL" clId="{2A68F965-2B4D-419A-9105-AF95E27E5856}" dt="2022-02-27T21:48:20.071" v="472" actId="1076"/>
          <ac:picMkLst>
            <pc:docMk/>
            <pc:sldMk cId="2136982287" sldId="259"/>
            <ac:picMk id="9" creationId="{B4F70198-4F17-4822-B77A-FEDC8C58DF52}"/>
          </ac:picMkLst>
        </pc:picChg>
        <pc:picChg chg="add del mod">
          <ac:chgData name="Liu, Mandy" userId="0a27bcad-1e80-46ad-a7fa-2457d1a8110e" providerId="ADAL" clId="{2A68F965-2B4D-419A-9105-AF95E27E5856}" dt="2022-03-06T19:28:46.055" v="5328" actId="478"/>
          <ac:picMkLst>
            <pc:docMk/>
            <pc:sldMk cId="2136982287" sldId="259"/>
            <ac:picMk id="12" creationId="{0D2482CE-3C1A-4A7A-AC93-641010B7015F}"/>
          </ac:picMkLst>
        </pc:picChg>
      </pc:sldChg>
      <pc:sldChg chg="addSp delSp modSp mod modAnim">
        <pc:chgData name="Liu, Mandy" userId="0a27bcad-1e80-46ad-a7fa-2457d1a8110e" providerId="ADAL" clId="{2A68F965-2B4D-419A-9105-AF95E27E5856}" dt="2022-03-06T17:18:34.409" v="2758" actId="122"/>
        <pc:sldMkLst>
          <pc:docMk/>
          <pc:sldMk cId="333308093" sldId="260"/>
        </pc:sldMkLst>
        <pc:spChg chg="del">
          <ac:chgData name="Liu, Mandy" userId="0a27bcad-1e80-46ad-a7fa-2457d1a8110e" providerId="ADAL" clId="{2A68F965-2B4D-419A-9105-AF95E27E5856}" dt="2022-02-27T22:19:42.871" v="977" actId="478"/>
          <ac:spMkLst>
            <pc:docMk/>
            <pc:sldMk cId="333308093" sldId="260"/>
            <ac:spMk id="2" creationId="{8A25095E-5E9F-450F-9222-531972963B17}"/>
          </ac:spMkLst>
        </pc:spChg>
        <pc:spChg chg="add del mod">
          <ac:chgData name="Liu, Mandy" userId="0a27bcad-1e80-46ad-a7fa-2457d1a8110e" providerId="ADAL" clId="{2A68F965-2B4D-419A-9105-AF95E27E5856}" dt="2022-02-27T22:19:46.057" v="978" actId="478"/>
          <ac:spMkLst>
            <pc:docMk/>
            <pc:sldMk cId="333308093" sldId="260"/>
            <ac:spMk id="4" creationId="{970A56A7-6EB7-4BD1-B950-9E0C81A9D028}"/>
          </ac:spMkLst>
        </pc:spChg>
        <pc:spChg chg="add mod">
          <ac:chgData name="Liu, Mandy" userId="0a27bcad-1e80-46ad-a7fa-2457d1a8110e" providerId="ADAL" clId="{2A68F965-2B4D-419A-9105-AF95E27E5856}" dt="2022-03-06T17:17:55.722" v="2645" actId="14100"/>
          <ac:spMkLst>
            <pc:docMk/>
            <pc:sldMk cId="333308093" sldId="260"/>
            <ac:spMk id="5" creationId="{7E2170C8-1C6F-4405-A836-3871CBDBB79D}"/>
          </ac:spMkLst>
        </pc:spChg>
        <pc:spChg chg="add mod">
          <ac:chgData name="Liu, Mandy" userId="0a27bcad-1e80-46ad-a7fa-2457d1a8110e" providerId="ADAL" clId="{2A68F965-2B4D-419A-9105-AF95E27E5856}" dt="2022-02-27T22:19:46.547" v="979"/>
          <ac:spMkLst>
            <pc:docMk/>
            <pc:sldMk cId="333308093" sldId="260"/>
            <ac:spMk id="6" creationId="{06CA04F2-77EB-4576-BAC0-8F1225EC64AE}"/>
          </ac:spMkLst>
        </pc:spChg>
        <pc:spChg chg="add mod">
          <ac:chgData name="Liu, Mandy" userId="0a27bcad-1e80-46ad-a7fa-2457d1a8110e" providerId="ADAL" clId="{2A68F965-2B4D-419A-9105-AF95E27E5856}" dt="2022-03-06T17:18:34.409" v="2758" actId="122"/>
          <ac:spMkLst>
            <pc:docMk/>
            <pc:sldMk cId="333308093" sldId="260"/>
            <ac:spMk id="7" creationId="{3A2A36CB-4CDF-47B2-AA22-668BD1E28872}"/>
          </ac:spMkLst>
        </pc:spChg>
      </pc:sldChg>
      <pc:sldChg chg="addSp delSp modSp mod modAnim">
        <pc:chgData name="Liu, Mandy" userId="0a27bcad-1e80-46ad-a7fa-2457d1a8110e" providerId="ADAL" clId="{2A68F965-2B4D-419A-9105-AF95E27E5856}" dt="2022-03-06T17:34:11.510" v="3255" actId="1076"/>
        <pc:sldMkLst>
          <pc:docMk/>
          <pc:sldMk cId="915274208" sldId="261"/>
        </pc:sldMkLst>
        <pc:spChg chg="mod">
          <ac:chgData name="Liu, Mandy" userId="0a27bcad-1e80-46ad-a7fa-2457d1a8110e" providerId="ADAL" clId="{2A68F965-2B4D-419A-9105-AF95E27E5856}" dt="2022-02-27T23:32:17.778" v="1115" actId="20577"/>
          <ac:spMkLst>
            <pc:docMk/>
            <pc:sldMk cId="915274208" sldId="261"/>
            <ac:spMk id="2" creationId="{8A25095E-5E9F-450F-9222-531972963B17}"/>
          </ac:spMkLst>
        </pc:spChg>
        <pc:spChg chg="add mod">
          <ac:chgData name="Liu, Mandy" userId="0a27bcad-1e80-46ad-a7fa-2457d1a8110e" providerId="ADAL" clId="{2A68F965-2B4D-419A-9105-AF95E27E5856}" dt="2022-03-06T17:26:51.706" v="3158" actId="1076"/>
          <ac:spMkLst>
            <pc:docMk/>
            <pc:sldMk cId="915274208" sldId="261"/>
            <ac:spMk id="3" creationId="{13579632-556F-4EB3-896F-9648DC4C3441}"/>
          </ac:spMkLst>
        </pc:spChg>
        <pc:spChg chg="add mod">
          <ac:chgData name="Liu, Mandy" userId="0a27bcad-1e80-46ad-a7fa-2457d1a8110e" providerId="ADAL" clId="{2A68F965-2B4D-419A-9105-AF95E27E5856}" dt="2022-03-06T17:21:23.454" v="2794" actId="1076"/>
          <ac:spMkLst>
            <pc:docMk/>
            <pc:sldMk cId="915274208" sldId="261"/>
            <ac:spMk id="7" creationId="{4862279D-1E80-4FE7-BD0E-AF93C5FA90D3}"/>
          </ac:spMkLst>
        </pc:spChg>
        <pc:spChg chg="add mod">
          <ac:chgData name="Liu, Mandy" userId="0a27bcad-1e80-46ad-a7fa-2457d1a8110e" providerId="ADAL" clId="{2A68F965-2B4D-419A-9105-AF95E27E5856}" dt="2022-03-06T17:21:36.614" v="2803" actId="1038"/>
          <ac:spMkLst>
            <pc:docMk/>
            <pc:sldMk cId="915274208" sldId="261"/>
            <ac:spMk id="8" creationId="{72DFD8D7-0C0F-4FC7-A84B-EE322E782345}"/>
          </ac:spMkLst>
        </pc:spChg>
        <pc:spChg chg="add mod">
          <ac:chgData name="Liu, Mandy" userId="0a27bcad-1e80-46ad-a7fa-2457d1a8110e" providerId="ADAL" clId="{2A68F965-2B4D-419A-9105-AF95E27E5856}" dt="2022-03-06T17:21:29.332" v="2795" actId="1076"/>
          <ac:spMkLst>
            <pc:docMk/>
            <pc:sldMk cId="915274208" sldId="261"/>
            <ac:spMk id="9" creationId="{F0F0F781-C58A-4437-9ED8-2E50EAB4BD4D}"/>
          </ac:spMkLst>
        </pc:spChg>
        <pc:spChg chg="add mod">
          <ac:chgData name="Liu, Mandy" userId="0a27bcad-1e80-46ad-a7fa-2457d1a8110e" providerId="ADAL" clId="{2A68F965-2B4D-419A-9105-AF95E27E5856}" dt="2022-03-06T17:34:11.510" v="3255" actId="1076"/>
          <ac:spMkLst>
            <pc:docMk/>
            <pc:sldMk cId="915274208" sldId="261"/>
            <ac:spMk id="12" creationId="{015B8877-5AF7-486D-8716-E40B95046315}"/>
          </ac:spMkLst>
        </pc:spChg>
        <pc:picChg chg="add mod">
          <ac:chgData name="Liu, Mandy" userId="0a27bcad-1e80-46ad-a7fa-2457d1a8110e" providerId="ADAL" clId="{2A68F965-2B4D-419A-9105-AF95E27E5856}" dt="2022-03-06T17:21:29.332" v="2795" actId="1076"/>
          <ac:picMkLst>
            <pc:docMk/>
            <pc:sldMk cId="915274208" sldId="261"/>
            <ac:picMk id="4" creationId="{1E9A1482-3ACC-48EE-8E32-B7C56C3F7A23}"/>
          </ac:picMkLst>
        </pc:picChg>
        <pc:picChg chg="add mod">
          <ac:chgData name="Liu, Mandy" userId="0a27bcad-1e80-46ad-a7fa-2457d1a8110e" providerId="ADAL" clId="{2A68F965-2B4D-419A-9105-AF95E27E5856}" dt="2022-03-06T17:21:29.332" v="2795" actId="1076"/>
          <ac:picMkLst>
            <pc:docMk/>
            <pc:sldMk cId="915274208" sldId="261"/>
            <ac:picMk id="6" creationId="{22B81925-4C60-4CED-9CA1-35BCAFEEC088}"/>
          </ac:picMkLst>
        </pc:picChg>
        <pc:picChg chg="add del mod">
          <ac:chgData name="Liu, Mandy" userId="0a27bcad-1e80-46ad-a7fa-2457d1a8110e" providerId="ADAL" clId="{2A68F965-2B4D-419A-9105-AF95E27E5856}" dt="2022-03-06T17:26:48.077" v="3157" actId="478"/>
          <ac:picMkLst>
            <pc:docMk/>
            <pc:sldMk cId="915274208" sldId="261"/>
            <ac:picMk id="11" creationId="{4A14E59A-F8FD-4BCA-82CF-11380C543F0E}"/>
          </ac:picMkLst>
        </pc:picChg>
        <pc:picChg chg="add del mod">
          <ac:chgData name="Liu, Mandy" userId="0a27bcad-1e80-46ad-a7fa-2457d1a8110e" providerId="ADAL" clId="{2A68F965-2B4D-419A-9105-AF95E27E5856}" dt="2022-03-06T17:21:05.248" v="2760" actId="478"/>
          <ac:picMkLst>
            <pc:docMk/>
            <pc:sldMk cId="915274208" sldId="261"/>
            <ac:picMk id="13" creationId="{B4C1536F-A3AC-4A10-92BC-7FE184D741D2}"/>
          </ac:picMkLst>
        </pc:picChg>
      </pc:sldChg>
      <pc:sldChg chg="addSp delSp modSp add del mod ord setBg delDesignElem">
        <pc:chgData name="Liu, Mandy" userId="0a27bcad-1e80-46ad-a7fa-2457d1a8110e" providerId="ADAL" clId="{2A68F965-2B4D-419A-9105-AF95E27E5856}" dt="2022-02-27T21:37:12.959" v="181" actId="2696"/>
        <pc:sldMkLst>
          <pc:docMk/>
          <pc:sldMk cId="2916800028" sldId="262"/>
        </pc:sldMkLst>
        <pc:spChg chg="mod">
          <ac:chgData name="Liu, Mandy" userId="0a27bcad-1e80-46ad-a7fa-2457d1a8110e" providerId="ADAL" clId="{2A68F965-2B4D-419A-9105-AF95E27E5856}" dt="2022-02-21T02:45:39.417" v="122" actId="20577"/>
          <ac:spMkLst>
            <pc:docMk/>
            <pc:sldMk cId="2916800028" sldId="262"/>
            <ac:spMk id="2" creationId="{8A25095E-5E9F-450F-9222-531972963B17}"/>
          </ac:spMkLst>
        </pc:spChg>
        <pc:spChg chg="del">
          <ac:chgData name="Liu, Mandy" userId="0a27bcad-1e80-46ad-a7fa-2457d1a8110e" providerId="ADAL" clId="{2A68F965-2B4D-419A-9105-AF95E27E5856}" dt="2022-02-21T02:45:45.567" v="123" actId="478"/>
          <ac:spMkLst>
            <pc:docMk/>
            <pc:sldMk cId="2916800028" sldId="262"/>
            <ac:spMk id="5" creationId="{AEBF6AFB-18E5-4952-A3A1-D97001CDED07}"/>
          </ac:spMkLst>
        </pc:spChg>
        <pc:spChg chg="add">
          <ac:chgData name="Liu, Mandy" userId="0a27bcad-1e80-46ad-a7fa-2457d1a8110e" providerId="ADAL" clId="{2A68F965-2B4D-419A-9105-AF95E27E5856}" dt="2022-02-21T02:45:30.521" v="103" actId="26606"/>
          <ac:spMkLst>
            <pc:docMk/>
            <pc:sldMk cId="2916800028" sldId="262"/>
            <ac:spMk id="7" creationId="{2B566528-1B12-4246-9431-5C2D7D081168}"/>
          </ac:spMkLst>
        </pc:spChg>
        <pc:spChg chg="del">
          <ac:chgData name="Liu, Mandy" userId="0a27bcad-1e80-46ad-a7fa-2457d1a8110e" providerId="ADAL" clId="{2A68F965-2B4D-419A-9105-AF95E27E5856}" dt="2022-02-21T02:44:36.891" v="102"/>
          <ac:spMkLst>
            <pc:docMk/>
            <pc:sldMk cId="2916800028" sldId="262"/>
            <ac:spMk id="10" creationId="{2B566528-1B12-4246-9431-5C2D7D081168}"/>
          </ac:spMkLst>
        </pc:spChg>
        <pc:grpChg chg="add">
          <ac:chgData name="Liu, Mandy" userId="0a27bcad-1e80-46ad-a7fa-2457d1a8110e" providerId="ADAL" clId="{2A68F965-2B4D-419A-9105-AF95E27E5856}" dt="2022-02-21T02:45:30.521" v="103" actId="26606"/>
          <ac:grpSpMkLst>
            <pc:docMk/>
            <pc:sldMk cId="2916800028" sldId="262"/>
            <ac:grpSpMk id="8" creationId="{828A5161-06F1-46CF-8AD7-844680A59E13}"/>
          </ac:grpSpMkLst>
        </pc:grpChg>
        <pc:grpChg chg="add">
          <ac:chgData name="Liu, Mandy" userId="0a27bcad-1e80-46ad-a7fa-2457d1a8110e" providerId="ADAL" clId="{2A68F965-2B4D-419A-9105-AF95E27E5856}" dt="2022-02-21T02:45:30.521" v="103" actId="26606"/>
          <ac:grpSpMkLst>
            <pc:docMk/>
            <pc:sldMk cId="2916800028" sldId="262"/>
            <ac:grpSpMk id="9" creationId="{5995D10D-E9C9-47DB-AE7E-801FEF38F5C9}"/>
          </ac:grpSpMkLst>
        </pc:grpChg>
        <pc:grpChg chg="del">
          <ac:chgData name="Liu, Mandy" userId="0a27bcad-1e80-46ad-a7fa-2457d1a8110e" providerId="ADAL" clId="{2A68F965-2B4D-419A-9105-AF95E27E5856}" dt="2022-02-21T02:44:36.891" v="102"/>
          <ac:grpSpMkLst>
            <pc:docMk/>
            <pc:sldMk cId="2916800028" sldId="262"/>
            <ac:grpSpMk id="12" creationId="{828A5161-06F1-46CF-8AD7-844680A59E13}"/>
          </ac:grpSpMkLst>
        </pc:grpChg>
        <pc:grpChg chg="del">
          <ac:chgData name="Liu, Mandy" userId="0a27bcad-1e80-46ad-a7fa-2457d1a8110e" providerId="ADAL" clId="{2A68F965-2B4D-419A-9105-AF95E27E5856}" dt="2022-02-21T02:44:36.891" v="102"/>
          <ac:grpSpMkLst>
            <pc:docMk/>
            <pc:sldMk cId="2916800028" sldId="262"/>
            <ac:grpSpMk id="16" creationId="{5995D10D-E9C9-47DB-AE7E-801FEF38F5C9}"/>
          </ac:grpSpMkLst>
        </pc:grpChg>
        <pc:picChg chg="del mod">
          <ac:chgData name="Liu, Mandy" userId="0a27bcad-1e80-46ad-a7fa-2457d1a8110e" providerId="ADAL" clId="{2A68F965-2B4D-419A-9105-AF95E27E5856}" dt="2022-02-21T02:45:47.413" v="124" actId="478"/>
          <ac:picMkLst>
            <pc:docMk/>
            <pc:sldMk cId="2916800028" sldId="262"/>
            <ac:picMk id="4" creationId="{F2C90377-5E87-49BE-AD87-CCF69E53E577}"/>
          </ac:picMkLst>
        </pc:picChg>
        <pc:picChg chg="add mod">
          <ac:chgData name="Liu, Mandy" userId="0a27bcad-1e80-46ad-a7fa-2457d1a8110e" providerId="ADAL" clId="{2A68F965-2B4D-419A-9105-AF95E27E5856}" dt="2022-02-21T02:46:08.681" v="131" actId="14100"/>
          <ac:picMkLst>
            <pc:docMk/>
            <pc:sldMk cId="2916800028" sldId="262"/>
            <ac:picMk id="15" creationId="{856BACFB-126C-4160-BFA9-4924E7112DB0}"/>
          </ac:picMkLst>
        </pc:picChg>
      </pc:sldChg>
      <pc:sldChg chg="addSp modSp add mod">
        <pc:chgData name="Liu, Mandy" userId="0a27bcad-1e80-46ad-a7fa-2457d1a8110e" providerId="ADAL" clId="{2A68F965-2B4D-419A-9105-AF95E27E5856}" dt="2022-03-06T18:37:46.108" v="3381" actId="255"/>
        <pc:sldMkLst>
          <pc:docMk/>
          <pc:sldMk cId="3375146016" sldId="262"/>
        </pc:sldMkLst>
        <pc:spChg chg="mod">
          <ac:chgData name="Liu, Mandy" userId="0a27bcad-1e80-46ad-a7fa-2457d1a8110e" providerId="ADAL" clId="{2A68F965-2B4D-419A-9105-AF95E27E5856}" dt="2022-02-27T23:32:43.384" v="1131" actId="20577"/>
          <ac:spMkLst>
            <pc:docMk/>
            <pc:sldMk cId="3375146016" sldId="262"/>
            <ac:spMk id="2" creationId="{8A25095E-5E9F-450F-9222-531972963B17}"/>
          </ac:spMkLst>
        </pc:spChg>
        <pc:spChg chg="add mod">
          <ac:chgData name="Liu, Mandy" userId="0a27bcad-1e80-46ad-a7fa-2457d1a8110e" providerId="ADAL" clId="{2A68F965-2B4D-419A-9105-AF95E27E5856}" dt="2022-02-27T21:46:14.741" v="470" actId="1076"/>
          <ac:spMkLst>
            <pc:docMk/>
            <pc:sldMk cId="3375146016" sldId="262"/>
            <ac:spMk id="3" creationId="{F120EBF0-2930-4771-868A-DF38D0D30D49}"/>
          </ac:spMkLst>
        </pc:spChg>
        <pc:spChg chg="add mod">
          <ac:chgData name="Liu, Mandy" userId="0a27bcad-1e80-46ad-a7fa-2457d1a8110e" providerId="ADAL" clId="{2A68F965-2B4D-419A-9105-AF95E27E5856}" dt="2022-02-27T22:00:43.611" v="558" actId="1076"/>
          <ac:spMkLst>
            <pc:docMk/>
            <pc:sldMk cId="3375146016" sldId="262"/>
            <ac:spMk id="4" creationId="{60053639-0C63-4D78-A5A0-0D576C969587}"/>
          </ac:spMkLst>
        </pc:spChg>
        <pc:spChg chg="add mod">
          <ac:chgData name="Liu, Mandy" userId="0a27bcad-1e80-46ad-a7fa-2457d1a8110e" providerId="ADAL" clId="{2A68F965-2B4D-419A-9105-AF95E27E5856}" dt="2022-02-27T22:00:21.331" v="551" actId="1076"/>
          <ac:spMkLst>
            <pc:docMk/>
            <pc:sldMk cId="3375146016" sldId="262"/>
            <ac:spMk id="5" creationId="{70917878-908E-413D-9520-6EBA6FD328A6}"/>
          </ac:spMkLst>
        </pc:spChg>
        <pc:spChg chg="add mod">
          <ac:chgData name="Liu, Mandy" userId="0a27bcad-1e80-46ad-a7fa-2457d1a8110e" providerId="ADAL" clId="{2A68F965-2B4D-419A-9105-AF95E27E5856}" dt="2022-03-06T18:37:46.108" v="3381" actId="255"/>
          <ac:spMkLst>
            <pc:docMk/>
            <pc:sldMk cId="3375146016" sldId="262"/>
            <ac:spMk id="8" creationId="{E751CBE9-4C21-487C-B092-674F7C759C6D}"/>
          </ac:spMkLst>
        </pc:spChg>
        <pc:picChg chg="add mod">
          <ac:chgData name="Liu, Mandy" userId="0a27bcad-1e80-46ad-a7fa-2457d1a8110e" providerId="ADAL" clId="{2A68F965-2B4D-419A-9105-AF95E27E5856}" dt="2022-02-27T22:00:50.551" v="561" actId="1076"/>
          <ac:picMkLst>
            <pc:docMk/>
            <pc:sldMk cId="3375146016" sldId="262"/>
            <ac:picMk id="7" creationId="{AB660EEC-2F34-4593-9624-29AAA50D609F}"/>
          </ac:picMkLst>
        </pc:picChg>
      </pc:sldChg>
      <pc:sldChg chg="new del">
        <pc:chgData name="Liu, Mandy" userId="0a27bcad-1e80-46ad-a7fa-2457d1a8110e" providerId="ADAL" clId="{2A68F965-2B4D-419A-9105-AF95E27E5856}" dt="2022-02-27T22:02:44.784" v="563" actId="47"/>
        <pc:sldMkLst>
          <pc:docMk/>
          <pc:sldMk cId="242918338" sldId="263"/>
        </pc:sldMkLst>
      </pc:sldChg>
      <pc:sldChg chg="delSp add del setBg delDesignElem">
        <pc:chgData name="Liu, Mandy" userId="0a27bcad-1e80-46ad-a7fa-2457d1a8110e" providerId="ADAL" clId="{2A68F965-2B4D-419A-9105-AF95E27E5856}" dt="2022-02-27T21:52:40.557" v="479" actId="47"/>
        <pc:sldMkLst>
          <pc:docMk/>
          <pc:sldMk cId="1014052364" sldId="263"/>
        </pc:sldMkLst>
        <pc:spChg chg="del">
          <ac:chgData name="Liu, Mandy" userId="0a27bcad-1e80-46ad-a7fa-2457d1a8110e" providerId="ADAL" clId="{2A68F965-2B4D-419A-9105-AF95E27E5856}" dt="2022-02-27T21:52:38.574" v="478"/>
          <ac:spMkLst>
            <pc:docMk/>
            <pc:sldMk cId="1014052364" sldId="263"/>
            <ac:spMk id="10" creationId="{2B566528-1B12-4246-9431-5C2D7D081168}"/>
          </ac:spMkLst>
        </pc:spChg>
        <pc:grpChg chg="del">
          <ac:chgData name="Liu, Mandy" userId="0a27bcad-1e80-46ad-a7fa-2457d1a8110e" providerId="ADAL" clId="{2A68F965-2B4D-419A-9105-AF95E27E5856}" dt="2022-02-27T21:52:38.574" v="478"/>
          <ac:grpSpMkLst>
            <pc:docMk/>
            <pc:sldMk cId="1014052364" sldId="263"/>
            <ac:grpSpMk id="12" creationId="{828A5161-06F1-46CF-8AD7-844680A59E13}"/>
          </ac:grpSpMkLst>
        </pc:grpChg>
        <pc:grpChg chg="del">
          <ac:chgData name="Liu, Mandy" userId="0a27bcad-1e80-46ad-a7fa-2457d1a8110e" providerId="ADAL" clId="{2A68F965-2B4D-419A-9105-AF95E27E5856}" dt="2022-02-27T21:52:38.574" v="478"/>
          <ac:grpSpMkLst>
            <pc:docMk/>
            <pc:sldMk cId="1014052364" sldId="263"/>
            <ac:grpSpMk id="16" creationId="{5995D10D-E9C9-47DB-AE7E-801FEF38F5C9}"/>
          </ac:grpSpMkLst>
        </pc:grpChg>
      </pc:sldChg>
      <pc:sldChg chg="addSp delSp modSp add mod modAnim">
        <pc:chgData name="Liu, Mandy" userId="0a27bcad-1e80-46ad-a7fa-2457d1a8110e" providerId="ADAL" clId="{2A68F965-2B4D-419A-9105-AF95E27E5856}" dt="2022-03-06T19:31:03.017" v="5511" actId="1035"/>
        <pc:sldMkLst>
          <pc:docMk/>
          <pc:sldMk cId="2784453892" sldId="263"/>
        </pc:sldMkLst>
        <pc:spChg chg="del">
          <ac:chgData name="Liu, Mandy" userId="0a27bcad-1e80-46ad-a7fa-2457d1a8110e" providerId="ADAL" clId="{2A68F965-2B4D-419A-9105-AF95E27E5856}" dt="2022-02-27T22:03:09.948" v="565" actId="478"/>
          <ac:spMkLst>
            <pc:docMk/>
            <pc:sldMk cId="2784453892" sldId="263"/>
            <ac:spMk id="3" creationId="{F120EBF0-2930-4771-868A-DF38D0D30D49}"/>
          </ac:spMkLst>
        </pc:spChg>
        <pc:spChg chg="mod">
          <ac:chgData name="Liu, Mandy" userId="0a27bcad-1e80-46ad-a7fa-2457d1a8110e" providerId="ADAL" clId="{2A68F965-2B4D-419A-9105-AF95E27E5856}" dt="2022-02-27T22:03:14.154" v="567" actId="1076"/>
          <ac:spMkLst>
            <pc:docMk/>
            <pc:sldMk cId="2784453892" sldId="263"/>
            <ac:spMk id="4" creationId="{60053639-0C63-4D78-A5A0-0D576C969587}"/>
          </ac:spMkLst>
        </pc:spChg>
        <pc:spChg chg="del">
          <ac:chgData name="Liu, Mandy" userId="0a27bcad-1e80-46ad-a7fa-2457d1a8110e" providerId="ADAL" clId="{2A68F965-2B4D-419A-9105-AF95E27E5856}" dt="2022-02-27T22:03:09.948" v="565" actId="478"/>
          <ac:spMkLst>
            <pc:docMk/>
            <pc:sldMk cId="2784453892" sldId="263"/>
            <ac:spMk id="5" creationId="{70917878-908E-413D-9520-6EBA6FD328A6}"/>
          </ac:spMkLst>
        </pc:spChg>
        <pc:spChg chg="add mod">
          <ac:chgData name="Liu, Mandy" userId="0a27bcad-1e80-46ad-a7fa-2457d1a8110e" providerId="ADAL" clId="{2A68F965-2B4D-419A-9105-AF95E27E5856}" dt="2022-03-06T18:39:03.384" v="3385" actId="164"/>
          <ac:spMkLst>
            <pc:docMk/>
            <pc:sldMk cId="2784453892" sldId="263"/>
            <ac:spMk id="6" creationId="{FCA46DDC-42C6-45EE-B9B6-89C3AA61453F}"/>
          </ac:spMkLst>
        </pc:spChg>
        <pc:spChg chg="add mod">
          <ac:chgData name="Liu, Mandy" userId="0a27bcad-1e80-46ad-a7fa-2457d1a8110e" providerId="ADAL" clId="{2A68F965-2B4D-419A-9105-AF95E27E5856}" dt="2022-03-06T18:39:03.384" v="3385" actId="164"/>
          <ac:spMkLst>
            <pc:docMk/>
            <pc:sldMk cId="2784453892" sldId="263"/>
            <ac:spMk id="10" creationId="{6B1A94B2-BFF9-4C53-B07A-54B07A5DFD7A}"/>
          </ac:spMkLst>
        </pc:spChg>
        <pc:spChg chg="add mod">
          <ac:chgData name="Liu, Mandy" userId="0a27bcad-1e80-46ad-a7fa-2457d1a8110e" providerId="ADAL" clId="{2A68F965-2B4D-419A-9105-AF95E27E5856}" dt="2022-03-06T18:39:03.384" v="3385" actId="164"/>
          <ac:spMkLst>
            <pc:docMk/>
            <pc:sldMk cId="2784453892" sldId="263"/>
            <ac:spMk id="15" creationId="{9463ABEE-D32A-4D07-88AB-8BE21E981709}"/>
          </ac:spMkLst>
        </pc:spChg>
        <pc:spChg chg="add mod">
          <ac:chgData name="Liu, Mandy" userId="0a27bcad-1e80-46ad-a7fa-2457d1a8110e" providerId="ADAL" clId="{2A68F965-2B4D-419A-9105-AF95E27E5856}" dt="2022-03-06T18:39:03.384" v="3385" actId="164"/>
          <ac:spMkLst>
            <pc:docMk/>
            <pc:sldMk cId="2784453892" sldId="263"/>
            <ac:spMk id="16" creationId="{A8824BCE-9915-45C3-B21C-826CC533F57A}"/>
          </ac:spMkLst>
        </pc:spChg>
        <pc:spChg chg="add mod">
          <ac:chgData name="Liu, Mandy" userId="0a27bcad-1e80-46ad-a7fa-2457d1a8110e" providerId="ADAL" clId="{2A68F965-2B4D-419A-9105-AF95E27E5856}" dt="2022-03-06T18:39:03.384" v="3385" actId="164"/>
          <ac:spMkLst>
            <pc:docMk/>
            <pc:sldMk cId="2784453892" sldId="263"/>
            <ac:spMk id="24" creationId="{D1C2E014-07FE-4A49-9ADD-17E7F29CD2F7}"/>
          </ac:spMkLst>
        </pc:spChg>
        <pc:spChg chg="add mod">
          <ac:chgData name="Liu, Mandy" userId="0a27bcad-1e80-46ad-a7fa-2457d1a8110e" providerId="ADAL" clId="{2A68F965-2B4D-419A-9105-AF95E27E5856}" dt="2022-03-06T18:39:03.384" v="3385" actId="164"/>
          <ac:spMkLst>
            <pc:docMk/>
            <pc:sldMk cId="2784453892" sldId="263"/>
            <ac:spMk id="25" creationId="{091EE13D-3989-48DC-ACD5-728541C82377}"/>
          </ac:spMkLst>
        </pc:spChg>
        <pc:spChg chg="add mod">
          <ac:chgData name="Liu, Mandy" userId="0a27bcad-1e80-46ad-a7fa-2457d1a8110e" providerId="ADAL" clId="{2A68F965-2B4D-419A-9105-AF95E27E5856}" dt="2022-03-06T18:39:03.384" v="3385" actId="164"/>
          <ac:spMkLst>
            <pc:docMk/>
            <pc:sldMk cId="2784453892" sldId="263"/>
            <ac:spMk id="26" creationId="{56402089-28D4-44D8-9FEF-B8997D35FFFE}"/>
          </ac:spMkLst>
        </pc:spChg>
        <pc:spChg chg="add mod">
          <ac:chgData name="Liu, Mandy" userId="0a27bcad-1e80-46ad-a7fa-2457d1a8110e" providerId="ADAL" clId="{2A68F965-2B4D-419A-9105-AF95E27E5856}" dt="2022-03-06T18:39:03.384" v="3385" actId="164"/>
          <ac:spMkLst>
            <pc:docMk/>
            <pc:sldMk cId="2784453892" sldId="263"/>
            <ac:spMk id="30" creationId="{E503BA74-A839-4A46-AFF9-44B2D133B93B}"/>
          </ac:spMkLst>
        </pc:spChg>
        <pc:spChg chg="add mod">
          <ac:chgData name="Liu, Mandy" userId="0a27bcad-1e80-46ad-a7fa-2457d1a8110e" providerId="ADAL" clId="{2A68F965-2B4D-419A-9105-AF95E27E5856}" dt="2022-03-06T18:39:03.384" v="3385" actId="164"/>
          <ac:spMkLst>
            <pc:docMk/>
            <pc:sldMk cId="2784453892" sldId="263"/>
            <ac:spMk id="31" creationId="{0C910FFB-6481-4B1F-AD34-68CCC330672D}"/>
          </ac:spMkLst>
        </pc:spChg>
        <pc:spChg chg="add del mod">
          <ac:chgData name="Liu, Mandy" userId="0a27bcad-1e80-46ad-a7fa-2457d1a8110e" providerId="ADAL" clId="{2A68F965-2B4D-419A-9105-AF95E27E5856}" dt="2022-02-27T22:15:06.461" v="901" actId="478"/>
          <ac:spMkLst>
            <pc:docMk/>
            <pc:sldMk cId="2784453892" sldId="263"/>
            <ac:spMk id="32" creationId="{FAC4E9C1-6ED9-4D4F-A5F4-6040128E2BCE}"/>
          </ac:spMkLst>
        </pc:spChg>
        <pc:spChg chg="add mod">
          <ac:chgData name="Liu, Mandy" userId="0a27bcad-1e80-46ad-a7fa-2457d1a8110e" providerId="ADAL" clId="{2A68F965-2B4D-419A-9105-AF95E27E5856}" dt="2022-02-27T22:19:30.551" v="976" actId="1076"/>
          <ac:spMkLst>
            <pc:docMk/>
            <pc:sldMk cId="2784453892" sldId="263"/>
            <ac:spMk id="36" creationId="{A2232750-E831-4EF1-975F-9D094F03B3CA}"/>
          </ac:spMkLst>
        </pc:spChg>
        <pc:grpChg chg="add mod">
          <ac:chgData name="Liu, Mandy" userId="0a27bcad-1e80-46ad-a7fa-2457d1a8110e" providerId="ADAL" clId="{2A68F965-2B4D-419A-9105-AF95E27E5856}" dt="2022-03-06T18:39:03.384" v="3385" actId="164"/>
          <ac:grpSpMkLst>
            <pc:docMk/>
            <pc:sldMk cId="2784453892" sldId="263"/>
            <ac:grpSpMk id="3" creationId="{ADB23440-ECC9-47EB-9FC4-EAC4774D4687}"/>
          </ac:grpSpMkLst>
        </pc:grpChg>
        <pc:picChg chg="del">
          <ac:chgData name="Liu, Mandy" userId="0a27bcad-1e80-46ad-a7fa-2457d1a8110e" providerId="ADAL" clId="{2A68F965-2B4D-419A-9105-AF95E27E5856}" dt="2022-02-27T22:03:09.948" v="565" actId="478"/>
          <ac:picMkLst>
            <pc:docMk/>
            <pc:sldMk cId="2784453892" sldId="263"/>
            <ac:picMk id="7" creationId="{AB660EEC-2F34-4593-9624-29AAA50D609F}"/>
          </ac:picMkLst>
        </pc:picChg>
        <pc:picChg chg="add mod modCrop">
          <ac:chgData name="Liu, Mandy" userId="0a27bcad-1e80-46ad-a7fa-2457d1a8110e" providerId="ADAL" clId="{2A68F965-2B4D-419A-9105-AF95E27E5856}" dt="2022-02-27T22:19:21.151" v="972" actId="14100"/>
          <ac:picMkLst>
            <pc:docMk/>
            <pc:sldMk cId="2784453892" sldId="263"/>
            <ac:picMk id="34" creationId="{D7D68349-E6FA-45A9-A840-E7A61A4A9302}"/>
          </ac:picMkLst>
        </pc:picChg>
        <pc:cxnChg chg="add mod">
          <ac:chgData name="Liu, Mandy" userId="0a27bcad-1e80-46ad-a7fa-2457d1a8110e" providerId="ADAL" clId="{2A68F965-2B4D-419A-9105-AF95E27E5856}" dt="2022-03-06T18:39:03.384" v="3385" actId="164"/>
          <ac:cxnSpMkLst>
            <pc:docMk/>
            <pc:sldMk cId="2784453892" sldId="263"/>
            <ac:cxnSpMk id="9" creationId="{84F171E3-2F1C-4F2C-A54C-8A1342493391}"/>
          </ac:cxnSpMkLst>
        </pc:cxnChg>
        <pc:cxnChg chg="add mod">
          <ac:chgData name="Liu, Mandy" userId="0a27bcad-1e80-46ad-a7fa-2457d1a8110e" providerId="ADAL" clId="{2A68F965-2B4D-419A-9105-AF95E27E5856}" dt="2022-03-06T18:39:03.384" v="3385" actId="164"/>
          <ac:cxnSpMkLst>
            <pc:docMk/>
            <pc:sldMk cId="2784453892" sldId="263"/>
            <ac:cxnSpMk id="11" creationId="{C0313C7E-BD61-4B76-AF45-3D018EBE2911}"/>
          </ac:cxnSpMkLst>
        </pc:cxnChg>
        <pc:cxnChg chg="add del mod">
          <ac:chgData name="Liu, Mandy" userId="0a27bcad-1e80-46ad-a7fa-2457d1a8110e" providerId="ADAL" clId="{2A68F965-2B4D-419A-9105-AF95E27E5856}" dt="2022-02-27T22:09:04.539" v="663" actId="478"/>
          <ac:cxnSpMkLst>
            <pc:docMk/>
            <pc:sldMk cId="2784453892" sldId="263"/>
            <ac:cxnSpMk id="13" creationId="{ABDB9277-B567-4ADE-B8F5-0214D3B2CFF2}"/>
          </ac:cxnSpMkLst>
        </pc:cxnChg>
        <pc:cxnChg chg="add mod">
          <ac:chgData name="Liu, Mandy" userId="0a27bcad-1e80-46ad-a7fa-2457d1a8110e" providerId="ADAL" clId="{2A68F965-2B4D-419A-9105-AF95E27E5856}" dt="2022-03-06T18:39:03.384" v="3385" actId="164"/>
          <ac:cxnSpMkLst>
            <pc:docMk/>
            <pc:sldMk cId="2784453892" sldId="263"/>
            <ac:cxnSpMk id="14" creationId="{0019E172-2DDF-4886-9634-7EEEA675C787}"/>
          </ac:cxnSpMkLst>
        </pc:cxnChg>
        <pc:cxnChg chg="add mod">
          <ac:chgData name="Liu, Mandy" userId="0a27bcad-1e80-46ad-a7fa-2457d1a8110e" providerId="ADAL" clId="{2A68F965-2B4D-419A-9105-AF95E27E5856}" dt="2022-03-06T18:39:03.384" v="3385" actId="164"/>
          <ac:cxnSpMkLst>
            <pc:docMk/>
            <pc:sldMk cId="2784453892" sldId="263"/>
            <ac:cxnSpMk id="17" creationId="{847B0213-299F-4165-85B3-AA6CD04A26BD}"/>
          </ac:cxnSpMkLst>
        </pc:cxnChg>
        <pc:cxnChg chg="add mod">
          <ac:chgData name="Liu, Mandy" userId="0a27bcad-1e80-46ad-a7fa-2457d1a8110e" providerId="ADAL" clId="{2A68F965-2B4D-419A-9105-AF95E27E5856}" dt="2022-03-06T19:31:03.017" v="5511" actId="1035"/>
          <ac:cxnSpMkLst>
            <pc:docMk/>
            <pc:sldMk cId="2784453892" sldId="263"/>
            <ac:cxnSpMk id="19" creationId="{2AF71B40-1D4F-4E2F-97F4-115CB71FCD0D}"/>
          </ac:cxnSpMkLst>
        </pc:cxnChg>
        <pc:cxnChg chg="add mod">
          <ac:chgData name="Liu, Mandy" userId="0a27bcad-1e80-46ad-a7fa-2457d1a8110e" providerId="ADAL" clId="{2A68F965-2B4D-419A-9105-AF95E27E5856}" dt="2022-03-06T18:39:03.384" v="3385" actId="164"/>
          <ac:cxnSpMkLst>
            <pc:docMk/>
            <pc:sldMk cId="2784453892" sldId="263"/>
            <ac:cxnSpMk id="21" creationId="{703828AA-9F13-4911-92B5-25873E05DB35}"/>
          </ac:cxnSpMkLst>
        </pc:cxnChg>
        <pc:cxnChg chg="add mod">
          <ac:chgData name="Liu, Mandy" userId="0a27bcad-1e80-46ad-a7fa-2457d1a8110e" providerId="ADAL" clId="{2A68F965-2B4D-419A-9105-AF95E27E5856}" dt="2022-03-06T18:39:03.384" v="3385" actId="164"/>
          <ac:cxnSpMkLst>
            <pc:docMk/>
            <pc:sldMk cId="2784453892" sldId="263"/>
            <ac:cxnSpMk id="27" creationId="{84768C77-C88E-4EC2-BCDC-82D5A5A8CD79}"/>
          </ac:cxnSpMkLst>
        </pc:cxnChg>
        <pc:cxnChg chg="add del mod">
          <ac:chgData name="Liu, Mandy" userId="0a27bcad-1e80-46ad-a7fa-2457d1a8110e" providerId="ADAL" clId="{2A68F965-2B4D-419A-9105-AF95E27E5856}" dt="2022-02-27T22:15:08.628" v="902" actId="478"/>
          <ac:cxnSpMkLst>
            <pc:docMk/>
            <pc:sldMk cId="2784453892" sldId="263"/>
            <ac:cxnSpMk id="28" creationId="{AEB05D24-0678-4D8E-8B9D-54EABBE93361}"/>
          </ac:cxnSpMkLst>
        </pc:cxnChg>
        <pc:cxnChg chg="add mod">
          <ac:chgData name="Liu, Mandy" userId="0a27bcad-1e80-46ad-a7fa-2457d1a8110e" providerId="ADAL" clId="{2A68F965-2B4D-419A-9105-AF95E27E5856}" dt="2022-03-06T18:39:03.384" v="3385" actId="164"/>
          <ac:cxnSpMkLst>
            <pc:docMk/>
            <pc:sldMk cId="2784453892" sldId="263"/>
            <ac:cxnSpMk id="29" creationId="{5160F672-46A6-4BDC-9902-922A9FD49851}"/>
          </ac:cxnSpMkLst>
        </pc:cxnChg>
      </pc:sldChg>
      <pc:sldChg chg="delSp add del setBg delDesignElem">
        <pc:chgData name="Liu, Mandy" userId="0a27bcad-1e80-46ad-a7fa-2457d1a8110e" providerId="ADAL" clId="{2A68F965-2B4D-419A-9105-AF95E27E5856}" dt="2022-02-27T21:53:13.634" v="482" actId="47"/>
        <pc:sldMkLst>
          <pc:docMk/>
          <pc:sldMk cId="3099040774" sldId="263"/>
        </pc:sldMkLst>
        <pc:spChg chg="del">
          <ac:chgData name="Liu, Mandy" userId="0a27bcad-1e80-46ad-a7fa-2457d1a8110e" providerId="ADAL" clId="{2A68F965-2B4D-419A-9105-AF95E27E5856}" dt="2022-02-27T21:53:09.974" v="481"/>
          <ac:spMkLst>
            <pc:docMk/>
            <pc:sldMk cId="3099040774" sldId="263"/>
            <ac:spMk id="10" creationId="{2B566528-1B12-4246-9431-5C2D7D081168}"/>
          </ac:spMkLst>
        </pc:spChg>
        <pc:grpChg chg="del">
          <ac:chgData name="Liu, Mandy" userId="0a27bcad-1e80-46ad-a7fa-2457d1a8110e" providerId="ADAL" clId="{2A68F965-2B4D-419A-9105-AF95E27E5856}" dt="2022-02-27T21:53:09.974" v="481"/>
          <ac:grpSpMkLst>
            <pc:docMk/>
            <pc:sldMk cId="3099040774" sldId="263"/>
            <ac:grpSpMk id="12" creationId="{828A5161-06F1-46CF-8AD7-844680A59E13}"/>
          </ac:grpSpMkLst>
        </pc:grpChg>
        <pc:grpChg chg="del">
          <ac:chgData name="Liu, Mandy" userId="0a27bcad-1e80-46ad-a7fa-2457d1a8110e" providerId="ADAL" clId="{2A68F965-2B4D-419A-9105-AF95E27E5856}" dt="2022-02-27T21:53:09.974" v="481"/>
          <ac:grpSpMkLst>
            <pc:docMk/>
            <pc:sldMk cId="3099040774" sldId="263"/>
            <ac:grpSpMk id="16" creationId="{5995D10D-E9C9-47DB-AE7E-801FEF38F5C9}"/>
          </ac:grpSpMkLst>
        </pc:grpChg>
      </pc:sldChg>
      <pc:sldChg chg="addSp delSp modSp add mod">
        <pc:chgData name="Liu, Mandy" userId="0a27bcad-1e80-46ad-a7fa-2457d1a8110e" providerId="ADAL" clId="{2A68F965-2B4D-419A-9105-AF95E27E5856}" dt="2022-03-06T19:30:18.127" v="5510" actId="1076"/>
        <pc:sldMkLst>
          <pc:docMk/>
          <pc:sldMk cId="1269071525" sldId="264"/>
        </pc:sldMkLst>
        <pc:spChg chg="mod">
          <ac:chgData name="Liu, Mandy" userId="0a27bcad-1e80-46ad-a7fa-2457d1a8110e" providerId="ADAL" clId="{2A68F965-2B4D-419A-9105-AF95E27E5856}" dt="2022-02-27T23:32:21.214" v="1116" actId="20577"/>
          <ac:spMkLst>
            <pc:docMk/>
            <pc:sldMk cId="1269071525" sldId="264"/>
            <ac:spMk id="2" creationId="{8A25095E-5E9F-450F-9222-531972963B17}"/>
          </ac:spMkLst>
        </pc:spChg>
        <pc:spChg chg="add mod">
          <ac:chgData name="Liu, Mandy" userId="0a27bcad-1e80-46ad-a7fa-2457d1a8110e" providerId="ADAL" clId="{2A68F965-2B4D-419A-9105-AF95E27E5856}" dt="2022-03-06T19:30:18.127" v="5510" actId="1076"/>
          <ac:spMkLst>
            <pc:docMk/>
            <pc:sldMk cId="1269071525" sldId="264"/>
            <ac:spMk id="6" creationId="{F4CAB36E-A0AE-4FC0-8883-1D066D9A00B2}"/>
          </ac:spMkLst>
        </pc:spChg>
        <pc:spChg chg="mod">
          <ac:chgData name="Liu, Mandy" userId="0a27bcad-1e80-46ad-a7fa-2457d1a8110e" providerId="ADAL" clId="{2A68F965-2B4D-419A-9105-AF95E27E5856}" dt="2022-02-27T22:33:15.170" v="1087" actId="1076"/>
          <ac:spMkLst>
            <pc:docMk/>
            <pc:sldMk cId="1269071525" sldId="264"/>
            <ac:spMk id="7" creationId="{4862279D-1E80-4FE7-BD0E-AF93C5FA90D3}"/>
          </ac:spMkLst>
        </pc:spChg>
        <pc:spChg chg="del">
          <ac:chgData name="Liu, Mandy" userId="0a27bcad-1e80-46ad-a7fa-2457d1a8110e" providerId="ADAL" clId="{2A68F965-2B4D-419A-9105-AF95E27E5856}" dt="2022-02-27T22:32:15.212" v="1082" actId="478"/>
          <ac:spMkLst>
            <pc:docMk/>
            <pc:sldMk cId="1269071525" sldId="264"/>
            <ac:spMk id="8" creationId="{72DFD8D7-0C0F-4FC7-A84B-EE322E782345}"/>
          </ac:spMkLst>
        </pc:spChg>
        <pc:spChg chg="del">
          <ac:chgData name="Liu, Mandy" userId="0a27bcad-1e80-46ad-a7fa-2457d1a8110e" providerId="ADAL" clId="{2A68F965-2B4D-419A-9105-AF95E27E5856}" dt="2022-02-27T22:32:15.212" v="1082" actId="478"/>
          <ac:spMkLst>
            <pc:docMk/>
            <pc:sldMk cId="1269071525" sldId="264"/>
            <ac:spMk id="9" creationId="{F0F0F781-C58A-4437-9ED8-2E50EAB4BD4D}"/>
          </ac:spMkLst>
        </pc:spChg>
        <pc:spChg chg="add mod">
          <ac:chgData name="Liu, Mandy" userId="0a27bcad-1e80-46ad-a7fa-2457d1a8110e" providerId="ADAL" clId="{2A68F965-2B4D-419A-9105-AF95E27E5856}" dt="2022-02-27T22:33:45.902" v="1092" actId="1076"/>
          <ac:spMkLst>
            <pc:docMk/>
            <pc:sldMk cId="1269071525" sldId="264"/>
            <ac:spMk id="11" creationId="{0FA6D0F1-62DF-4BE5-81DC-3E95FF956F6D}"/>
          </ac:spMkLst>
        </pc:spChg>
        <pc:picChg chg="del">
          <ac:chgData name="Liu, Mandy" userId="0a27bcad-1e80-46ad-a7fa-2457d1a8110e" providerId="ADAL" clId="{2A68F965-2B4D-419A-9105-AF95E27E5856}" dt="2022-02-27T22:32:12.859" v="1081" actId="478"/>
          <ac:picMkLst>
            <pc:docMk/>
            <pc:sldMk cId="1269071525" sldId="264"/>
            <ac:picMk id="4" creationId="{1E9A1482-3ACC-48EE-8E32-B7C56C3F7A23}"/>
          </ac:picMkLst>
        </pc:picChg>
        <pc:picChg chg="add mod modCrop">
          <ac:chgData name="Liu, Mandy" userId="0a27bcad-1e80-46ad-a7fa-2457d1a8110e" providerId="ADAL" clId="{2A68F965-2B4D-419A-9105-AF95E27E5856}" dt="2022-03-06T17:34:37.895" v="3257" actId="1076"/>
          <ac:picMkLst>
            <pc:docMk/>
            <pc:sldMk cId="1269071525" sldId="264"/>
            <ac:picMk id="5" creationId="{8086F1F9-B6DD-408C-8008-95FB07979787}"/>
          </ac:picMkLst>
        </pc:picChg>
        <pc:picChg chg="del">
          <ac:chgData name="Liu, Mandy" userId="0a27bcad-1e80-46ad-a7fa-2457d1a8110e" providerId="ADAL" clId="{2A68F965-2B4D-419A-9105-AF95E27E5856}" dt="2022-02-27T22:32:15.212" v="1082" actId="478"/>
          <ac:picMkLst>
            <pc:docMk/>
            <pc:sldMk cId="1269071525" sldId="264"/>
            <ac:picMk id="6" creationId="{22B81925-4C60-4CED-9CA1-35BCAFEEC088}"/>
          </ac:picMkLst>
        </pc:picChg>
      </pc:sldChg>
      <pc:sldChg chg="new del">
        <pc:chgData name="Liu, Mandy" userId="0a27bcad-1e80-46ad-a7fa-2457d1a8110e" providerId="ADAL" clId="{2A68F965-2B4D-419A-9105-AF95E27E5856}" dt="2022-02-27T23:32:14.052" v="1113" actId="47"/>
        <pc:sldMkLst>
          <pc:docMk/>
          <pc:sldMk cId="1386103208" sldId="265"/>
        </pc:sldMkLst>
      </pc:sldChg>
      <pc:sldChg chg="new del">
        <pc:chgData name="Liu, Mandy" userId="0a27bcad-1e80-46ad-a7fa-2457d1a8110e" providerId="ADAL" clId="{2A68F965-2B4D-419A-9105-AF95E27E5856}" dt="2022-02-27T23:34:37.536" v="1132" actId="47"/>
        <pc:sldMkLst>
          <pc:docMk/>
          <pc:sldMk cId="2931914874" sldId="265"/>
        </pc:sldMkLst>
      </pc:sldChg>
      <pc:sldChg chg="addSp delSp modSp add mod modAnim">
        <pc:chgData name="Liu, Mandy" userId="0a27bcad-1e80-46ad-a7fa-2457d1a8110e" providerId="ADAL" clId="{2A68F965-2B4D-419A-9105-AF95E27E5856}" dt="2022-03-06T18:37:03.216" v="3378"/>
        <pc:sldMkLst>
          <pc:docMk/>
          <pc:sldMk cId="3363189644" sldId="265"/>
        </pc:sldMkLst>
        <pc:spChg chg="mod">
          <ac:chgData name="Liu, Mandy" userId="0a27bcad-1e80-46ad-a7fa-2457d1a8110e" providerId="ADAL" clId="{2A68F965-2B4D-419A-9105-AF95E27E5856}" dt="2022-02-27T23:34:49.376" v="1162" actId="20577"/>
          <ac:spMkLst>
            <pc:docMk/>
            <pc:sldMk cId="3363189644" sldId="265"/>
            <ac:spMk id="2" creationId="{8A25095E-5E9F-450F-9222-531972963B17}"/>
          </ac:spMkLst>
        </pc:spChg>
        <pc:spChg chg="add mod">
          <ac:chgData name="Liu, Mandy" userId="0a27bcad-1e80-46ad-a7fa-2457d1a8110e" providerId="ADAL" clId="{2A68F965-2B4D-419A-9105-AF95E27E5856}" dt="2022-02-27T23:36:21.497" v="1203" actId="1076"/>
          <ac:spMkLst>
            <pc:docMk/>
            <pc:sldMk cId="3363189644" sldId="265"/>
            <ac:spMk id="6" creationId="{922B6F6E-C97F-4F66-A026-9A299D7D90F1}"/>
          </ac:spMkLst>
        </pc:spChg>
        <pc:spChg chg="del">
          <ac:chgData name="Liu, Mandy" userId="0a27bcad-1e80-46ad-a7fa-2457d1a8110e" providerId="ADAL" clId="{2A68F965-2B4D-419A-9105-AF95E27E5856}" dt="2022-02-27T23:34:56.430" v="1163" actId="478"/>
          <ac:spMkLst>
            <pc:docMk/>
            <pc:sldMk cId="3363189644" sldId="265"/>
            <ac:spMk id="7" creationId="{4862279D-1E80-4FE7-BD0E-AF93C5FA90D3}"/>
          </ac:spMkLst>
        </pc:spChg>
        <pc:spChg chg="add mod">
          <ac:chgData name="Liu, Mandy" userId="0a27bcad-1e80-46ad-a7fa-2457d1a8110e" providerId="ADAL" clId="{2A68F965-2B4D-419A-9105-AF95E27E5856}" dt="2022-02-27T23:36:19.577" v="1202" actId="1076"/>
          <ac:spMkLst>
            <pc:docMk/>
            <pc:sldMk cId="3363189644" sldId="265"/>
            <ac:spMk id="8" creationId="{B5EE2A22-2FC7-41E5-9F1B-2E86FFAFE70E}"/>
          </ac:spMkLst>
        </pc:spChg>
        <pc:picChg chg="add mod">
          <ac:chgData name="Liu, Mandy" userId="0a27bcad-1e80-46ad-a7fa-2457d1a8110e" providerId="ADAL" clId="{2A68F965-2B4D-419A-9105-AF95E27E5856}" dt="2022-02-27T23:36:15.436" v="1200" actId="1076"/>
          <ac:picMkLst>
            <pc:docMk/>
            <pc:sldMk cId="3363189644" sldId="265"/>
            <ac:picMk id="4" creationId="{C7607628-C4F2-4459-AA13-672560AD44A1}"/>
          </ac:picMkLst>
        </pc:picChg>
        <pc:picChg chg="del">
          <ac:chgData name="Liu, Mandy" userId="0a27bcad-1e80-46ad-a7fa-2457d1a8110e" providerId="ADAL" clId="{2A68F965-2B4D-419A-9105-AF95E27E5856}" dt="2022-02-27T23:34:56.430" v="1163" actId="478"/>
          <ac:picMkLst>
            <pc:docMk/>
            <pc:sldMk cId="3363189644" sldId="265"/>
            <ac:picMk id="5" creationId="{8086F1F9-B6DD-408C-8008-95FB07979787}"/>
          </ac:picMkLst>
        </pc:picChg>
      </pc:sldChg>
      <pc:sldChg chg="addSp delSp modSp add mod modAnim modNotesTx">
        <pc:chgData name="Liu, Mandy" userId="0a27bcad-1e80-46ad-a7fa-2457d1a8110e" providerId="ADAL" clId="{2A68F965-2B4D-419A-9105-AF95E27E5856}" dt="2022-03-06T18:43:52.234" v="3579" actId="1076"/>
        <pc:sldMkLst>
          <pc:docMk/>
          <pc:sldMk cId="1335038595" sldId="266"/>
        </pc:sldMkLst>
        <pc:spChg chg="mod">
          <ac:chgData name="Liu, Mandy" userId="0a27bcad-1e80-46ad-a7fa-2457d1a8110e" providerId="ADAL" clId="{2A68F965-2B4D-419A-9105-AF95E27E5856}" dt="2022-02-28T01:53:49.850" v="1913" actId="20577"/>
          <ac:spMkLst>
            <pc:docMk/>
            <pc:sldMk cId="1335038595" sldId="266"/>
            <ac:spMk id="2" creationId="{8A25095E-5E9F-450F-9222-531972963B17}"/>
          </ac:spMkLst>
        </pc:spChg>
        <pc:spChg chg="del">
          <ac:chgData name="Liu, Mandy" userId="0a27bcad-1e80-46ad-a7fa-2457d1a8110e" providerId="ADAL" clId="{2A68F965-2B4D-419A-9105-AF95E27E5856}" dt="2022-02-28T01:49:43.586" v="1832" actId="478"/>
          <ac:spMkLst>
            <pc:docMk/>
            <pc:sldMk cId="1335038595" sldId="266"/>
            <ac:spMk id="3" creationId="{426DA4A3-CD90-4F1A-A98C-B530346F42D0}"/>
          </ac:spMkLst>
        </pc:spChg>
        <pc:spChg chg="del">
          <ac:chgData name="Liu, Mandy" userId="0a27bcad-1e80-46ad-a7fa-2457d1a8110e" providerId="ADAL" clId="{2A68F965-2B4D-419A-9105-AF95E27E5856}" dt="2022-02-28T01:49:43.586" v="1832" actId="478"/>
          <ac:spMkLst>
            <pc:docMk/>
            <pc:sldMk cId="1335038595" sldId="266"/>
            <ac:spMk id="4" creationId="{0BBE6E83-5CD2-4708-88CE-417AB526AE2F}"/>
          </ac:spMkLst>
        </pc:spChg>
        <pc:spChg chg="add mod">
          <ac:chgData name="Liu, Mandy" userId="0a27bcad-1e80-46ad-a7fa-2457d1a8110e" providerId="ADAL" clId="{2A68F965-2B4D-419A-9105-AF95E27E5856}" dt="2022-03-06T18:42:30.094" v="3523" actId="1076"/>
          <ac:spMkLst>
            <pc:docMk/>
            <pc:sldMk cId="1335038595" sldId="266"/>
            <ac:spMk id="5" creationId="{F7964B10-36B6-4C3F-8913-BAAAD5D65919}"/>
          </ac:spMkLst>
        </pc:spChg>
        <pc:spChg chg="del">
          <ac:chgData name="Liu, Mandy" userId="0a27bcad-1e80-46ad-a7fa-2457d1a8110e" providerId="ADAL" clId="{2A68F965-2B4D-419A-9105-AF95E27E5856}" dt="2022-02-28T01:49:43.586" v="1832" actId="478"/>
          <ac:spMkLst>
            <pc:docMk/>
            <pc:sldMk cId="1335038595" sldId="266"/>
            <ac:spMk id="6" creationId="{95E66B37-D6D0-4B03-8E68-0FB98320A838}"/>
          </ac:spMkLst>
        </pc:spChg>
        <pc:spChg chg="del">
          <ac:chgData name="Liu, Mandy" userId="0a27bcad-1e80-46ad-a7fa-2457d1a8110e" providerId="ADAL" clId="{2A68F965-2B4D-419A-9105-AF95E27E5856}" dt="2022-02-28T01:49:43.586" v="1832" actId="478"/>
          <ac:spMkLst>
            <pc:docMk/>
            <pc:sldMk cId="1335038595" sldId="266"/>
            <ac:spMk id="7" creationId="{D6314FEA-E132-4E82-B391-8FEF53B8E844}"/>
          </ac:spMkLst>
        </pc:spChg>
        <pc:spChg chg="del">
          <ac:chgData name="Liu, Mandy" userId="0a27bcad-1e80-46ad-a7fa-2457d1a8110e" providerId="ADAL" clId="{2A68F965-2B4D-419A-9105-AF95E27E5856}" dt="2022-02-28T01:49:43.586" v="1832" actId="478"/>
          <ac:spMkLst>
            <pc:docMk/>
            <pc:sldMk cId="1335038595" sldId="266"/>
            <ac:spMk id="8" creationId="{3D342E44-6948-46B8-9BC5-7FF82D911531}"/>
          </ac:spMkLst>
        </pc:spChg>
        <pc:spChg chg="del">
          <ac:chgData name="Liu, Mandy" userId="0a27bcad-1e80-46ad-a7fa-2457d1a8110e" providerId="ADAL" clId="{2A68F965-2B4D-419A-9105-AF95E27E5856}" dt="2022-02-28T01:49:43.586" v="1832" actId="478"/>
          <ac:spMkLst>
            <pc:docMk/>
            <pc:sldMk cId="1335038595" sldId="266"/>
            <ac:spMk id="9" creationId="{D119C990-E0C5-4280-9AA7-99ED5EAA91F3}"/>
          </ac:spMkLst>
        </pc:spChg>
        <pc:spChg chg="del">
          <ac:chgData name="Liu, Mandy" userId="0a27bcad-1e80-46ad-a7fa-2457d1a8110e" providerId="ADAL" clId="{2A68F965-2B4D-419A-9105-AF95E27E5856}" dt="2022-02-28T01:49:45.991" v="1833" actId="478"/>
          <ac:spMkLst>
            <pc:docMk/>
            <pc:sldMk cId="1335038595" sldId="266"/>
            <ac:spMk id="10" creationId="{2E5E4925-7BEA-4565-ACFA-F7910CF633DC}"/>
          </ac:spMkLst>
        </pc:spChg>
        <pc:spChg chg="add mod">
          <ac:chgData name="Liu, Mandy" userId="0a27bcad-1e80-46ad-a7fa-2457d1a8110e" providerId="ADAL" clId="{2A68F965-2B4D-419A-9105-AF95E27E5856}" dt="2022-03-06T18:43:52.234" v="3579" actId="1076"/>
          <ac:spMkLst>
            <pc:docMk/>
            <pc:sldMk cId="1335038595" sldId="266"/>
            <ac:spMk id="12" creationId="{BDC09ACD-1C88-4AC9-9790-B7AFAC185795}"/>
          </ac:spMkLst>
        </pc:spChg>
        <pc:spChg chg="add del mod">
          <ac:chgData name="Liu, Mandy" userId="0a27bcad-1e80-46ad-a7fa-2457d1a8110e" providerId="ADAL" clId="{2A68F965-2B4D-419A-9105-AF95E27E5856}" dt="2022-02-28T01:51:33.338" v="1848" actId="478"/>
          <ac:spMkLst>
            <pc:docMk/>
            <pc:sldMk cId="1335038595" sldId="266"/>
            <ac:spMk id="13" creationId="{A87EC88D-6676-454E-8ABB-E531703FBA52}"/>
          </ac:spMkLst>
        </pc:spChg>
        <pc:picChg chg="add del mod">
          <ac:chgData name="Liu, Mandy" userId="0a27bcad-1e80-46ad-a7fa-2457d1a8110e" providerId="ADAL" clId="{2A68F965-2B4D-419A-9105-AF95E27E5856}" dt="2022-02-28T01:51:30.809" v="1847" actId="478"/>
          <ac:picMkLst>
            <pc:docMk/>
            <pc:sldMk cId="1335038595" sldId="266"/>
            <ac:picMk id="11" creationId="{F5FA1A0A-A79E-4798-8C88-A2DF598A2E20}"/>
          </ac:picMkLst>
        </pc:picChg>
        <pc:picChg chg="add mod modCrop">
          <ac:chgData name="Liu, Mandy" userId="0a27bcad-1e80-46ad-a7fa-2457d1a8110e" providerId="ADAL" clId="{2A68F965-2B4D-419A-9105-AF95E27E5856}" dt="2022-03-06T18:41:32.006" v="3459" actId="1076"/>
          <ac:picMkLst>
            <pc:docMk/>
            <pc:sldMk cId="1335038595" sldId="266"/>
            <ac:picMk id="15" creationId="{F8075B44-EDB6-41B5-83D4-7538FAD59A64}"/>
          </ac:picMkLst>
        </pc:picChg>
      </pc:sldChg>
      <pc:sldChg chg="new del">
        <pc:chgData name="Liu, Mandy" userId="0a27bcad-1e80-46ad-a7fa-2457d1a8110e" providerId="ADAL" clId="{2A68F965-2B4D-419A-9105-AF95E27E5856}" dt="2022-02-28T01:49:31.020" v="1830" actId="47"/>
        <pc:sldMkLst>
          <pc:docMk/>
          <pc:sldMk cId="2345584561" sldId="266"/>
        </pc:sldMkLst>
      </pc:sldChg>
      <pc:sldChg chg="addSp delSp modSp add mod modAnim">
        <pc:chgData name="Liu, Mandy" userId="0a27bcad-1e80-46ad-a7fa-2457d1a8110e" providerId="ADAL" clId="{2A68F965-2B4D-419A-9105-AF95E27E5856}" dt="2022-03-06T18:48:01.294" v="3712" actId="732"/>
        <pc:sldMkLst>
          <pc:docMk/>
          <pc:sldMk cId="4165076553" sldId="267"/>
        </pc:sldMkLst>
        <pc:spChg chg="add mod">
          <ac:chgData name="Liu, Mandy" userId="0a27bcad-1e80-46ad-a7fa-2457d1a8110e" providerId="ADAL" clId="{2A68F965-2B4D-419A-9105-AF95E27E5856}" dt="2022-03-06T18:44:09.714" v="3581"/>
          <ac:spMkLst>
            <pc:docMk/>
            <pc:sldMk cId="4165076553" sldId="267"/>
            <ac:spMk id="5" creationId="{2AB34EEB-224A-436A-8D3E-F6583B167536}"/>
          </ac:spMkLst>
        </pc:spChg>
        <pc:spChg chg="add mod">
          <ac:chgData name="Liu, Mandy" userId="0a27bcad-1e80-46ad-a7fa-2457d1a8110e" providerId="ADAL" clId="{2A68F965-2B4D-419A-9105-AF95E27E5856}" dt="2022-03-06T18:44:56.796" v="3711" actId="20577"/>
          <ac:spMkLst>
            <pc:docMk/>
            <pc:sldMk cId="4165076553" sldId="267"/>
            <ac:spMk id="6" creationId="{7D46508D-01EB-4F08-88BE-9485245469A8}"/>
          </ac:spMkLst>
        </pc:spChg>
        <pc:spChg chg="del">
          <ac:chgData name="Liu, Mandy" userId="0a27bcad-1e80-46ad-a7fa-2457d1a8110e" providerId="ADAL" clId="{2A68F965-2B4D-419A-9105-AF95E27E5856}" dt="2022-03-06T18:44:08.679" v="3580" actId="478"/>
          <ac:spMkLst>
            <pc:docMk/>
            <pc:sldMk cId="4165076553" sldId="267"/>
            <ac:spMk id="12" creationId="{BDC09ACD-1C88-4AC9-9790-B7AFAC185795}"/>
          </ac:spMkLst>
        </pc:spChg>
        <pc:picChg chg="add mod modCrop">
          <ac:chgData name="Liu, Mandy" userId="0a27bcad-1e80-46ad-a7fa-2457d1a8110e" providerId="ADAL" clId="{2A68F965-2B4D-419A-9105-AF95E27E5856}" dt="2022-03-06T18:48:01.294" v="3712" actId="732"/>
          <ac:picMkLst>
            <pc:docMk/>
            <pc:sldMk cId="4165076553" sldId="267"/>
            <ac:picMk id="4" creationId="{EC5F1BC8-D0A1-409E-9F74-7DD15B52DB42}"/>
          </ac:picMkLst>
        </pc:picChg>
        <pc:picChg chg="del">
          <ac:chgData name="Liu, Mandy" userId="0a27bcad-1e80-46ad-a7fa-2457d1a8110e" providerId="ADAL" clId="{2A68F965-2B4D-419A-9105-AF95E27E5856}" dt="2022-02-28T01:53:55.320" v="1915" actId="478"/>
          <ac:picMkLst>
            <pc:docMk/>
            <pc:sldMk cId="4165076553" sldId="267"/>
            <ac:picMk id="15" creationId="{F8075B44-EDB6-41B5-83D4-7538FAD59A64}"/>
          </ac:picMkLst>
        </pc:picChg>
      </pc:sldChg>
      <pc:sldChg chg="add del">
        <pc:chgData name="Liu, Mandy" userId="0a27bcad-1e80-46ad-a7fa-2457d1a8110e" providerId="ADAL" clId="{2A68F965-2B4D-419A-9105-AF95E27E5856}" dt="2022-02-28T01:53:57.950" v="1917"/>
        <pc:sldMkLst>
          <pc:docMk/>
          <pc:sldMk cId="606183349" sldId="268"/>
        </pc:sldMkLst>
      </pc:sldChg>
      <pc:sldChg chg="addSp delSp modSp add mod modAnim">
        <pc:chgData name="Liu, Mandy" userId="0a27bcad-1e80-46ad-a7fa-2457d1a8110e" providerId="ADAL" clId="{2A68F965-2B4D-419A-9105-AF95E27E5856}" dt="2022-03-06T18:50:40.853" v="3870" actId="1036"/>
        <pc:sldMkLst>
          <pc:docMk/>
          <pc:sldMk cId="1668969987" sldId="268"/>
        </pc:sldMkLst>
        <pc:spChg chg="add mod">
          <ac:chgData name="Liu, Mandy" userId="0a27bcad-1e80-46ad-a7fa-2457d1a8110e" providerId="ADAL" clId="{2A68F965-2B4D-419A-9105-AF95E27E5856}" dt="2022-03-06T18:48:18.690" v="3714"/>
          <ac:spMkLst>
            <pc:docMk/>
            <pc:sldMk cId="1668969987" sldId="268"/>
            <ac:spMk id="6" creationId="{B5ABD830-5D71-4068-AFC2-35F455618E7B}"/>
          </ac:spMkLst>
        </pc:spChg>
        <pc:spChg chg="add mod">
          <ac:chgData name="Liu, Mandy" userId="0a27bcad-1e80-46ad-a7fa-2457d1a8110e" providerId="ADAL" clId="{2A68F965-2B4D-419A-9105-AF95E27E5856}" dt="2022-03-06T18:50:40.853" v="3870" actId="1036"/>
          <ac:spMkLst>
            <pc:docMk/>
            <pc:sldMk cId="1668969987" sldId="268"/>
            <ac:spMk id="7" creationId="{B3F00443-68B1-411A-9890-E97576B277E3}"/>
          </ac:spMkLst>
        </pc:spChg>
        <pc:spChg chg="del">
          <ac:chgData name="Liu, Mandy" userId="0a27bcad-1e80-46ad-a7fa-2457d1a8110e" providerId="ADAL" clId="{2A68F965-2B4D-419A-9105-AF95E27E5856}" dt="2022-03-06T18:48:15.120" v="3713" actId="478"/>
          <ac:spMkLst>
            <pc:docMk/>
            <pc:sldMk cId="1668969987" sldId="268"/>
            <ac:spMk id="12" creationId="{BDC09ACD-1C88-4AC9-9790-B7AFAC185795}"/>
          </ac:spMkLst>
        </pc:spChg>
        <pc:picChg chg="del">
          <ac:chgData name="Liu, Mandy" userId="0a27bcad-1e80-46ad-a7fa-2457d1a8110e" providerId="ADAL" clId="{2A68F965-2B4D-419A-9105-AF95E27E5856}" dt="2022-02-28T01:56:24.609" v="1921" actId="478"/>
          <ac:picMkLst>
            <pc:docMk/>
            <pc:sldMk cId="1668969987" sldId="268"/>
            <ac:picMk id="4" creationId="{EC5F1BC8-D0A1-409E-9F74-7DD15B52DB42}"/>
          </ac:picMkLst>
        </pc:picChg>
        <pc:picChg chg="add mod modCrop">
          <ac:chgData name="Liu, Mandy" userId="0a27bcad-1e80-46ad-a7fa-2457d1a8110e" providerId="ADAL" clId="{2A68F965-2B4D-419A-9105-AF95E27E5856}" dt="2022-03-06T18:50:40.853" v="3870" actId="1036"/>
          <ac:picMkLst>
            <pc:docMk/>
            <pc:sldMk cId="1668969987" sldId="268"/>
            <ac:picMk id="5" creationId="{76070BE7-06B4-4DFC-BB40-F2EC292054EA}"/>
          </ac:picMkLst>
        </pc:picChg>
      </pc:sldChg>
      <pc:sldChg chg="addSp delSp modSp add mod modAnim">
        <pc:chgData name="Liu, Mandy" userId="0a27bcad-1e80-46ad-a7fa-2457d1a8110e" providerId="ADAL" clId="{2A68F965-2B4D-419A-9105-AF95E27E5856}" dt="2022-03-06T18:53:09.418" v="4126" actId="20577"/>
        <pc:sldMkLst>
          <pc:docMk/>
          <pc:sldMk cId="1230041560" sldId="269"/>
        </pc:sldMkLst>
        <pc:spChg chg="mod">
          <ac:chgData name="Liu, Mandy" userId="0a27bcad-1e80-46ad-a7fa-2457d1a8110e" providerId="ADAL" clId="{2A68F965-2B4D-419A-9105-AF95E27E5856}" dt="2022-02-28T01:59:41.993" v="2039" actId="20577"/>
          <ac:spMkLst>
            <pc:docMk/>
            <pc:sldMk cId="1230041560" sldId="269"/>
            <ac:spMk id="2" creationId="{8A25095E-5E9F-450F-9222-531972963B17}"/>
          </ac:spMkLst>
        </pc:spChg>
        <pc:spChg chg="add mod">
          <ac:chgData name="Liu, Mandy" userId="0a27bcad-1e80-46ad-a7fa-2457d1a8110e" providerId="ADAL" clId="{2A68F965-2B4D-419A-9105-AF95E27E5856}" dt="2022-03-06T18:52:32.290" v="4058" actId="1076"/>
          <ac:spMkLst>
            <pc:docMk/>
            <pc:sldMk cId="1230041560" sldId="269"/>
            <ac:spMk id="5" creationId="{FBD74DE8-BA48-4361-9C38-18A18331C826}"/>
          </ac:spMkLst>
        </pc:spChg>
        <pc:spChg chg="mod">
          <ac:chgData name="Liu, Mandy" userId="0a27bcad-1e80-46ad-a7fa-2457d1a8110e" providerId="ADAL" clId="{2A68F965-2B4D-419A-9105-AF95E27E5856}" dt="2022-03-06T18:53:09.418" v="4126" actId="20577"/>
          <ac:spMkLst>
            <pc:docMk/>
            <pc:sldMk cId="1230041560" sldId="269"/>
            <ac:spMk id="12" creationId="{BDC09ACD-1C88-4AC9-9790-B7AFAC185795}"/>
          </ac:spMkLst>
        </pc:spChg>
        <pc:picChg chg="add del mod modCrop">
          <ac:chgData name="Liu, Mandy" userId="0a27bcad-1e80-46ad-a7fa-2457d1a8110e" providerId="ADAL" clId="{2A68F965-2B4D-419A-9105-AF95E27E5856}" dt="2022-03-06T18:52:14.810" v="4056" actId="1076"/>
          <ac:picMkLst>
            <pc:docMk/>
            <pc:sldMk cId="1230041560" sldId="269"/>
            <ac:picMk id="4" creationId="{582ABE72-A9DD-41B7-BC4D-043D0DDE7254}"/>
          </ac:picMkLst>
        </pc:picChg>
        <pc:picChg chg="del">
          <ac:chgData name="Liu, Mandy" userId="0a27bcad-1e80-46ad-a7fa-2457d1a8110e" providerId="ADAL" clId="{2A68F965-2B4D-419A-9105-AF95E27E5856}" dt="2022-02-28T02:01:45.893" v="2040" actId="478"/>
          <ac:picMkLst>
            <pc:docMk/>
            <pc:sldMk cId="1230041560" sldId="269"/>
            <ac:picMk id="5" creationId="{76070BE7-06B4-4DFC-BB40-F2EC292054EA}"/>
          </ac:picMkLst>
        </pc:picChg>
      </pc:sldChg>
      <pc:sldChg chg="add del">
        <pc:chgData name="Liu, Mandy" userId="0a27bcad-1e80-46ad-a7fa-2457d1a8110e" providerId="ADAL" clId="{2A68F965-2B4D-419A-9105-AF95E27E5856}" dt="2022-02-28T01:56:27.163" v="1923"/>
        <pc:sldMkLst>
          <pc:docMk/>
          <pc:sldMk cId="4056767290" sldId="269"/>
        </pc:sldMkLst>
      </pc:sldChg>
      <pc:sldChg chg="new del">
        <pc:chgData name="Liu, Mandy" userId="0a27bcad-1e80-46ad-a7fa-2457d1a8110e" providerId="ADAL" clId="{2A68F965-2B4D-419A-9105-AF95E27E5856}" dt="2022-02-28T02:04:57.414" v="2055" actId="47"/>
        <pc:sldMkLst>
          <pc:docMk/>
          <pc:sldMk cId="442448872" sldId="270"/>
        </pc:sldMkLst>
      </pc:sldChg>
      <pc:sldChg chg="add del">
        <pc:chgData name="Liu, Mandy" userId="0a27bcad-1e80-46ad-a7fa-2457d1a8110e" providerId="ADAL" clId="{2A68F965-2B4D-419A-9105-AF95E27E5856}" dt="2022-02-28T02:05:10.197" v="2058"/>
        <pc:sldMkLst>
          <pc:docMk/>
          <pc:sldMk cId="2476948675" sldId="270"/>
        </pc:sldMkLst>
      </pc:sldChg>
      <pc:sldChg chg="addSp delSp modSp add mod ord modAnim">
        <pc:chgData name="Liu, Mandy" userId="0a27bcad-1e80-46ad-a7fa-2457d1a8110e" providerId="ADAL" clId="{2A68F965-2B4D-419A-9105-AF95E27E5856}" dt="2022-03-06T18:54:42.890" v="4256"/>
        <pc:sldMkLst>
          <pc:docMk/>
          <pc:sldMk cId="3235595535" sldId="270"/>
        </pc:sldMkLst>
        <pc:spChg chg="add mod">
          <ac:chgData name="Liu, Mandy" userId="0a27bcad-1e80-46ad-a7fa-2457d1a8110e" providerId="ADAL" clId="{2A68F965-2B4D-419A-9105-AF95E27E5856}" dt="2022-03-06T18:54:08.411" v="4253" actId="20577"/>
          <ac:spMkLst>
            <pc:docMk/>
            <pc:sldMk cId="3235595535" sldId="270"/>
            <ac:spMk id="6" creationId="{ADCF056B-D8FE-4C08-8869-836BBF5B2810}"/>
          </ac:spMkLst>
        </pc:spChg>
        <pc:spChg chg="add mod">
          <ac:chgData name="Liu, Mandy" userId="0a27bcad-1e80-46ad-a7fa-2457d1a8110e" providerId="ADAL" clId="{2A68F965-2B4D-419A-9105-AF95E27E5856}" dt="2022-03-06T18:54:42.890" v="4256"/>
          <ac:spMkLst>
            <pc:docMk/>
            <pc:sldMk cId="3235595535" sldId="270"/>
            <ac:spMk id="7" creationId="{1B00B0B5-53F6-4290-BFC2-37E5195391B7}"/>
          </ac:spMkLst>
        </pc:spChg>
        <pc:spChg chg="del">
          <ac:chgData name="Liu, Mandy" userId="0a27bcad-1e80-46ad-a7fa-2457d1a8110e" providerId="ADAL" clId="{2A68F965-2B4D-419A-9105-AF95E27E5856}" dt="2022-03-06T18:54:41.493" v="4255" actId="478"/>
          <ac:spMkLst>
            <pc:docMk/>
            <pc:sldMk cId="3235595535" sldId="270"/>
            <ac:spMk id="12" creationId="{BDC09ACD-1C88-4AC9-9790-B7AFAC185795}"/>
          </ac:spMkLst>
        </pc:spChg>
        <pc:picChg chg="del mod">
          <ac:chgData name="Liu, Mandy" userId="0a27bcad-1e80-46ad-a7fa-2457d1a8110e" providerId="ADAL" clId="{2A68F965-2B4D-419A-9105-AF95E27E5856}" dt="2022-02-28T02:05:26.944" v="2062" actId="478"/>
          <ac:picMkLst>
            <pc:docMk/>
            <pc:sldMk cId="3235595535" sldId="270"/>
            <ac:picMk id="4" creationId="{582ABE72-A9DD-41B7-BC4D-043D0DDE7254}"/>
          </ac:picMkLst>
        </pc:picChg>
        <pc:picChg chg="add mod modCrop">
          <ac:chgData name="Liu, Mandy" userId="0a27bcad-1e80-46ad-a7fa-2457d1a8110e" providerId="ADAL" clId="{2A68F965-2B4D-419A-9105-AF95E27E5856}" dt="2022-03-06T18:54:18.819" v="4254" actId="732"/>
          <ac:picMkLst>
            <pc:docMk/>
            <pc:sldMk cId="3235595535" sldId="270"/>
            <ac:picMk id="5" creationId="{32F78B35-F1FA-4B6C-B4A7-204B5531E620}"/>
          </ac:picMkLst>
        </pc:picChg>
        <pc:picChg chg="add del">
          <ac:chgData name="Liu, Mandy" userId="0a27bcad-1e80-46ad-a7fa-2457d1a8110e" providerId="ADAL" clId="{2A68F965-2B4D-419A-9105-AF95E27E5856}" dt="2022-02-28T02:27:22.023" v="2073" actId="22"/>
          <ac:picMkLst>
            <pc:docMk/>
            <pc:sldMk cId="3235595535" sldId="270"/>
            <ac:picMk id="7" creationId="{82454637-12DE-4C52-97E6-1ED62A2DA80E}"/>
          </ac:picMkLst>
        </pc:picChg>
        <pc:picChg chg="add del">
          <ac:chgData name="Liu, Mandy" userId="0a27bcad-1e80-46ad-a7fa-2457d1a8110e" providerId="ADAL" clId="{2A68F965-2B4D-419A-9105-AF95E27E5856}" dt="2022-02-28T02:53:22.600" v="2144" actId="478"/>
          <ac:picMkLst>
            <pc:docMk/>
            <pc:sldMk cId="3235595535" sldId="270"/>
            <ac:picMk id="9" creationId="{F7A53227-5156-4F0F-ACE8-F2FA30786949}"/>
          </ac:picMkLst>
        </pc:picChg>
      </pc:sldChg>
      <pc:sldChg chg="addSp delSp modSp add mod modNotesTx">
        <pc:chgData name="Liu, Mandy" userId="0a27bcad-1e80-46ad-a7fa-2457d1a8110e" providerId="ADAL" clId="{2A68F965-2B4D-419A-9105-AF95E27E5856}" dt="2022-03-06T19:17:12.172" v="4798" actId="20577"/>
        <pc:sldMkLst>
          <pc:docMk/>
          <pc:sldMk cId="3786995805" sldId="271"/>
        </pc:sldMkLst>
        <pc:spChg chg="mod">
          <ac:chgData name="Liu, Mandy" userId="0a27bcad-1e80-46ad-a7fa-2457d1a8110e" providerId="ADAL" clId="{2A68F965-2B4D-419A-9105-AF95E27E5856}" dt="2022-03-06T19:17:12.172" v="4798" actId="20577"/>
          <ac:spMkLst>
            <pc:docMk/>
            <pc:sldMk cId="3786995805" sldId="271"/>
            <ac:spMk id="2" creationId="{8A25095E-5E9F-450F-9222-531972963B17}"/>
          </ac:spMkLst>
        </pc:spChg>
        <pc:spChg chg="add mod">
          <ac:chgData name="Liu, Mandy" userId="0a27bcad-1e80-46ad-a7fa-2457d1a8110e" providerId="ADAL" clId="{2A68F965-2B4D-419A-9105-AF95E27E5856}" dt="2022-03-06T19:07:31.351" v="4643" actId="1076"/>
          <ac:spMkLst>
            <pc:docMk/>
            <pc:sldMk cId="3786995805" sldId="271"/>
            <ac:spMk id="6" creationId="{3E53761F-DF89-456D-8F15-BC0DF718CCC3}"/>
          </ac:spMkLst>
        </pc:spChg>
        <pc:spChg chg="add mod">
          <ac:chgData name="Liu, Mandy" userId="0a27bcad-1e80-46ad-a7fa-2457d1a8110e" providerId="ADAL" clId="{2A68F965-2B4D-419A-9105-AF95E27E5856}" dt="2022-03-06T19:04:32.422" v="4446" actId="1037"/>
          <ac:spMkLst>
            <pc:docMk/>
            <pc:sldMk cId="3786995805" sldId="271"/>
            <ac:spMk id="7" creationId="{C3887D49-6FF8-4A54-B2C4-DB507BE303F8}"/>
          </ac:spMkLst>
        </pc:spChg>
        <pc:spChg chg="add mod">
          <ac:chgData name="Liu, Mandy" userId="0a27bcad-1e80-46ad-a7fa-2457d1a8110e" providerId="ADAL" clId="{2A68F965-2B4D-419A-9105-AF95E27E5856}" dt="2022-03-06T19:04:32.422" v="4446" actId="1037"/>
          <ac:spMkLst>
            <pc:docMk/>
            <pc:sldMk cId="3786995805" sldId="271"/>
            <ac:spMk id="8" creationId="{A8226DB3-054E-4CCD-9E5B-B57EB17AC7CF}"/>
          </ac:spMkLst>
        </pc:spChg>
        <pc:spChg chg="add mod">
          <ac:chgData name="Liu, Mandy" userId="0a27bcad-1e80-46ad-a7fa-2457d1a8110e" providerId="ADAL" clId="{2A68F965-2B4D-419A-9105-AF95E27E5856}" dt="2022-03-06T19:04:26.095" v="4426"/>
          <ac:spMkLst>
            <pc:docMk/>
            <pc:sldMk cId="3786995805" sldId="271"/>
            <ac:spMk id="9" creationId="{B1C7B784-C0D5-42C8-BD6C-44903B7E9924}"/>
          </ac:spMkLst>
        </pc:spChg>
        <pc:spChg chg="del">
          <ac:chgData name="Liu, Mandy" userId="0a27bcad-1e80-46ad-a7fa-2457d1a8110e" providerId="ADAL" clId="{2A68F965-2B4D-419A-9105-AF95E27E5856}" dt="2022-03-06T19:04:13.573" v="4425" actId="478"/>
          <ac:spMkLst>
            <pc:docMk/>
            <pc:sldMk cId="3786995805" sldId="271"/>
            <ac:spMk id="12" creationId="{BDC09ACD-1C88-4AC9-9790-B7AFAC185795}"/>
          </ac:spMkLst>
        </pc:spChg>
        <pc:picChg chg="add mod modCrop">
          <ac:chgData name="Liu, Mandy" userId="0a27bcad-1e80-46ad-a7fa-2457d1a8110e" providerId="ADAL" clId="{2A68F965-2B4D-419A-9105-AF95E27E5856}" dt="2022-03-06T19:04:32.422" v="4446" actId="1037"/>
          <ac:picMkLst>
            <pc:docMk/>
            <pc:sldMk cId="3786995805" sldId="271"/>
            <ac:picMk id="4" creationId="{A834559F-1AE6-421A-8D89-47FE154F3E0A}"/>
          </ac:picMkLst>
        </pc:picChg>
        <pc:picChg chg="del">
          <ac:chgData name="Liu, Mandy" userId="0a27bcad-1e80-46ad-a7fa-2457d1a8110e" providerId="ADAL" clId="{2A68F965-2B4D-419A-9105-AF95E27E5856}" dt="2022-02-28T02:27:27.274" v="2075" actId="478"/>
          <ac:picMkLst>
            <pc:docMk/>
            <pc:sldMk cId="3786995805" sldId="271"/>
            <ac:picMk id="5" creationId="{32F78B35-F1FA-4B6C-B4A7-204B5531E620}"/>
          </ac:picMkLst>
        </pc:picChg>
        <pc:picChg chg="add del mod">
          <ac:chgData name="Liu, Mandy" userId="0a27bcad-1e80-46ad-a7fa-2457d1a8110e" providerId="ADAL" clId="{2A68F965-2B4D-419A-9105-AF95E27E5856}" dt="2022-02-28T02:53:12.949" v="2142"/>
          <ac:picMkLst>
            <pc:docMk/>
            <pc:sldMk cId="3786995805" sldId="271"/>
            <ac:picMk id="9" creationId="{0B0E8B12-C7A8-4F70-B6BF-98625406D544}"/>
          </ac:picMkLst>
        </pc:picChg>
      </pc:sldChg>
      <pc:sldChg chg="addSp delSp modSp add mod">
        <pc:chgData name="Liu, Mandy" userId="0a27bcad-1e80-46ad-a7fa-2457d1a8110e" providerId="ADAL" clId="{2A68F965-2B4D-419A-9105-AF95E27E5856}" dt="2022-03-06T19:17:32.974" v="4828" actId="20577"/>
        <pc:sldMkLst>
          <pc:docMk/>
          <pc:sldMk cId="2579504306" sldId="272"/>
        </pc:sldMkLst>
        <pc:spChg chg="mod">
          <ac:chgData name="Liu, Mandy" userId="0a27bcad-1e80-46ad-a7fa-2457d1a8110e" providerId="ADAL" clId="{2A68F965-2B4D-419A-9105-AF95E27E5856}" dt="2022-03-06T19:17:30.299" v="4827" actId="20577"/>
          <ac:spMkLst>
            <pc:docMk/>
            <pc:sldMk cId="2579504306" sldId="272"/>
            <ac:spMk id="2" creationId="{8A25095E-5E9F-450F-9222-531972963B17}"/>
          </ac:spMkLst>
        </pc:spChg>
        <pc:spChg chg="add mod">
          <ac:chgData name="Liu, Mandy" userId="0a27bcad-1e80-46ad-a7fa-2457d1a8110e" providerId="ADAL" clId="{2A68F965-2B4D-419A-9105-AF95E27E5856}" dt="2022-03-06T19:16:24.966" v="4786" actId="1076"/>
          <ac:spMkLst>
            <pc:docMk/>
            <pc:sldMk cId="2579504306" sldId="272"/>
            <ac:spMk id="7" creationId="{261D5E81-ECE6-44D1-9C45-FA805609B105}"/>
          </ac:spMkLst>
        </pc:spChg>
        <pc:spChg chg="add mod">
          <ac:chgData name="Liu, Mandy" userId="0a27bcad-1e80-46ad-a7fa-2457d1a8110e" providerId="ADAL" clId="{2A68F965-2B4D-419A-9105-AF95E27E5856}" dt="2022-03-06T19:14:44.466" v="4719" actId="1076"/>
          <ac:spMkLst>
            <pc:docMk/>
            <pc:sldMk cId="2579504306" sldId="272"/>
            <ac:spMk id="11" creationId="{F8EBBD32-7626-4348-8C18-33B6E0B14C6B}"/>
          </ac:spMkLst>
        </pc:spChg>
        <pc:spChg chg="del">
          <ac:chgData name="Liu, Mandy" userId="0a27bcad-1e80-46ad-a7fa-2457d1a8110e" providerId="ADAL" clId="{2A68F965-2B4D-419A-9105-AF95E27E5856}" dt="2022-03-06T19:15:09.567" v="4726" actId="478"/>
          <ac:spMkLst>
            <pc:docMk/>
            <pc:sldMk cId="2579504306" sldId="272"/>
            <ac:spMk id="12" creationId="{BDC09ACD-1C88-4AC9-9790-B7AFAC185795}"/>
          </ac:spMkLst>
        </pc:spChg>
        <pc:spChg chg="add mod">
          <ac:chgData name="Liu, Mandy" userId="0a27bcad-1e80-46ad-a7fa-2457d1a8110e" providerId="ADAL" clId="{2A68F965-2B4D-419A-9105-AF95E27E5856}" dt="2022-03-06T19:17:32.974" v="4828" actId="20577"/>
          <ac:spMkLst>
            <pc:docMk/>
            <pc:sldMk cId="2579504306" sldId="272"/>
            <ac:spMk id="14" creationId="{5E69F43D-C410-4F3C-8B38-1F7203CA6417}"/>
          </ac:spMkLst>
        </pc:spChg>
        <pc:spChg chg="add mod">
          <ac:chgData name="Liu, Mandy" userId="0a27bcad-1e80-46ad-a7fa-2457d1a8110e" providerId="ADAL" clId="{2A68F965-2B4D-419A-9105-AF95E27E5856}" dt="2022-03-06T19:14:50.473" v="4725" actId="1037"/>
          <ac:spMkLst>
            <pc:docMk/>
            <pc:sldMk cId="2579504306" sldId="272"/>
            <ac:spMk id="15" creationId="{5AB0771B-7614-4D5A-B8FA-E760B31C8C95}"/>
          </ac:spMkLst>
        </pc:spChg>
        <pc:spChg chg="add del mod">
          <ac:chgData name="Liu, Mandy" userId="0a27bcad-1e80-46ad-a7fa-2457d1a8110e" providerId="ADAL" clId="{2A68F965-2B4D-419A-9105-AF95E27E5856}" dt="2022-03-06T19:16:18.335" v="4784" actId="478"/>
          <ac:spMkLst>
            <pc:docMk/>
            <pc:sldMk cId="2579504306" sldId="272"/>
            <ac:spMk id="16" creationId="{D482E666-1223-4787-B261-304F4989CDFF}"/>
          </ac:spMkLst>
        </pc:spChg>
        <pc:picChg chg="del">
          <ac:chgData name="Liu, Mandy" userId="0a27bcad-1e80-46ad-a7fa-2457d1a8110e" providerId="ADAL" clId="{2A68F965-2B4D-419A-9105-AF95E27E5856}" dt="2022-02-28T02:53:25.946" v="2145" actId="478"/>
          <ac:picMkLst>
            <pc:docMk/>
            <pc:sldMk cId="2579504306" sldId="272"/>
            <ac:picMk id="5" creationId="{32F78B35-F1FA-4B6C-B4A7-204B5531E620}"/>
          </ac:picMkLst>
        </pc:picChg>
        <pc:picChg chg="add mod">
          <ac:chgData name="Liu, Mandy" userId="0a27bcad-1e80-46ad-a7fa-2457d1a8110e" providerId="ADAL" clId="{2A68F965-2B4D-419A-9105-AF95E27E5856}" dt="2022-03-06T19:14:44.466" v="4719" actId="1076"/>
          <ac:picMkLst>
            <pc:docMk/>
            <pc:sldMk cId="2579504306" sldId="272"/>
            <ac:picMk id="6" creationId="{010CA8E3-4B0F-409E-9740-53ECFCA0D7EE}"/>
          </ac:picMkLst>
        </pc:picChg>
        <pc:picChg chg="mod modCrop">
          <ac:chgData name="Liu, Mandy" userId="0a27bcad-1e80-46ad-a7fa-2457d1a8110e" providerId="ADAL" clId="{2A68F965-2B4D-419A-9105-AF95E27E5856}" dt="2022-03-06T19:11:22.055" v="4646" actId="1076"/>
          <ac:picMkLst>
            <pc:docMk/>
            <pc:sldMk cId="2579504306" sldId="272"/>
            <ac:picMk id="9" creationId="{F7A53227-5156-4F0F-ACE8-F2FA30786949}"/>
          </ac:picMkLst>
        </pc:picChg>
        <pc:picChg chg="add mod modCrop">
          <ac:chgData name="Liu, Mandy" userId="0a27bcad-1e80-46ad-a7fa-2457d1a8110e" providerId="ADAL" clId="{2A68F965-2B4D-419A-9105-AF95E27E5856}" dt="2022-03-06T19:14:50.473" v="4725" actId="1037"/>
          <ac:picMkLst>
            <pc:docMk/>
            <pc:sldMk cId="2579504306" sldId="272"/>
            <ac:picMk id="10" creationId="{D5EEF6A5-4DF2-426F-AE4F-31A4688FDB64}"/>
          </ac:picMkLst>
        </pc:picChg>
        <pc:picChg chg="add mod modCrop">
          <ac:chgData name="Liu, Mandy" userId="0a27bcad-1e80-46ad-a7fa-2457d1a8110e" providerId="ADAL" clId="{2A68F965-2B4D-419A-9105-AF95E27E5856}" dt="2022-03-06T19:14:47.278" v="4720" actId="1076"/>
          <ac:picMkLst>
            <pc:docMk/>
            <pc:sldMk cId="2579504306" sldId="272"/>
            <ac:picMk id="13" creationId="{BA1F7BC6-4E1C-42F7-AAF9-45AC74D6BA70}"/>
          </ac:picMkLst>
        </pc:picChg>
      </pc:sldChg>
      <pc:sldChg chg="add del">
        <pc:chgData name="Liu, Mandy" userId="0a27bcad-1e80-46ad-a7fa-2457d1a8110e" providerId="ADAL" clId="{2A68F965-2B4D-419A-9105-AF95E27E5856}" dt="2022-02-28T02:27:29.902" v="2077"/>
        <pc:sldMkLst>
          <pc:docMk/>
          <pc:sldMk cId="2615741062" sldId="272"/>
        </pc:sldMkLst>
      </pc:sldChg>
      <pc:sldChg chg="addSp delSp modSp add mod">
        <pc:chgData name="Liu, Mandy" userId="0a27bcad-1e80-46ad-a7fa-2457d1a8110e" providerId="ADAL" clId="{2A68F965-2B4D-419A-9105-AF95E27E5856}" dt="2022-03-06T18:57:16.011" v="4268" actId="1076"/>
        <pc:sldMkLst>
          <pc:docMk/>
          <pc:sldMk cId="1379470197" sldId="273"/>
        </pc:sldMkLst>
        <pc:spChg chg="del">
          <ac:chgData name="Liu, Mandy" userId="0a27bcad-1e80-46ad-a7fa-2457d1a8110e" providerId="ADAL" clId="{2A68F965-2B4D-419A-9105-AF95E27E5856}" dt="2022-02-28T02:57:59.962" v="2158" actId="478"/>
          <ac:spMkLst>
            <pc:docMk/>
            <pc:sldMk cId="1379470197" sldId="273"/>
            <ac:spMk id="6" creationId="{3E53761F-DF89-456D-8F15-BC0DF718CCC3}"/>
          </ac:spMkLst>
        </pc:spChg>
        <pc:spChg chg="add mod">
          <ac:chgData name="Liu, Mandy" userId="0a27bcad-1e80-46ad-a7fa-2457d1a8110e" providerId="ADAL" clId="{2A68F965-2B4D-419A-9105-AF95E27E5856}" dt="2022-03-06T18:54:47.566" v="4258"/>
          <ac:spMkLst>
            <pc:docMk/>
            <pc:sldMk cId="1379470197" sldId="273"/>
            <ac:spMk id="6" creationId="{A1EAE193-DE7F-4AC0-B471-4042F28C5345}"/>
          </ac:spMkLst>
        </pc:spChg>
        <pc:spChg chg="add mod">
          <ac:chgData name="Liu, Mandy" userId="0a27bcad-1e80-46ad-a7fa-2457d1a8110e" providerId="ADAL" clId="{2A68F965-2B4D-419A-9105-AF95E27E5856}" dt="2022-03-06T18:55:06.880" v="4265" actId="1076"/>
          <ac:spMkLst>
            <pc:docMk/>
            <pc:sldMk cId="1379470197" sldId="273"/>
            <ac:spMk id="7" creationId="{DA72B66F-A338-4853-8713-D3994F521EFB}"/>
          </ac:spMkLst>
        </pc:spChg>
        <pc:spChg chg="del">
          <ac:chgData name="Liu, Mandy" userId="0a27bcad-1e80-46ad-a7fa-2457d1a8110e" providerId="ADAL" clId="{2A68F965-2B4D-419A-9105-AF95E27E5856}" dt="2022-02-28T02:58:04.133" v="2161" actId="478"/>
          <ac:spMkLst>
            <pc:docMk/>
            <pc:sldMk cId="1379470197" sldId="273"/>
            <ac:spMk id="8" creationId="{A8226DB3-054E-4CCD-9E5B-B57EB17AC7CF}"/>
          </ac:spMkLst>
        </pc:spChg>
        <pc:spChg chg="del">
          <ac:chgData name="Liu, Mandy" userId="0a27bcad-1e80-46ad-a7fa-2457d1a8110e" providerId="ADAL" clId="{2A68F965-2B4D-419A-9105-AF95E27E5856}" dt="2022-03-06T18:54:47.023" v="4257" actId="478"/>
          <ac:spMkLst>
            <pc:docMk/>
            <pc:sldMk cId="1379470197" sldId="273"/>
            <ac:spMk id="12" creationId="{BDC09ACD-1C88-4AC9-9790-B7AFAC185795}"/>
          </ac:spMkLst>
        </pc:spChg>
        <pc:picChg chg="del">
          <ac:chgData name="Liu, Mandy" userId="0a27bcad-1e80-46ad-a7fa-2457d1a8110e" providerId="ADAL" clId="{2A68F965-2B4D-419A-9105-AF95E27E5856}" dt="2022-02-28T02:57:59.962" v="2158" actId="478"/>
          <ac:picMkLst>
            <pc:docMk/>
            <pc:sldMk cId="1379470197" sldId="273"/>
            <ac:picMk id="4" creationId="{A834559F-1AE6-421A-8D89-47FE154F3E0A}"/>
          </ac:picMkLst>
        </pc:picChg>
        <pc:picChg chg="add mod modCrop">
          <ac:chgData name="Liu, Mandy" userId="0a27bcad-1e80-46ad-a7fa-2457d1a8110e" providerId="ADAL" clId="{2A68F965-2B4D-419A-9105-AF95E27E5856}" dt="2022-03-06T18:57:16.011" v="4268" actId="1076"/>
          <ac:picMkLst>
            <pc:docMk/>
            <pc:sldMk cId="1379470197" sldId="273"/>
            <ac:picMk id="5" creationId="{D6471825-8C3C-4CAE-8CD9-9B11E8E74192}"/>
          </ac:picMkLst>
        </pc:picChg>
      </pc:sldChg>
      <pc:sldChg chg="new del">
        <pc:chgData name="Liu, Mandy" userId="0a27bcad-1e80-46ad-a7fa-2457d1a8110e" providerId="ADAL" clId="{2A68F965-2B4D-419A-9105-AF95E27E5856}" dt="2022-02-28T03:00:01.400" v="2167" actId="47"/>
        <pc:sldMkLst>
          <pc:docMk/>
          <pc:sldMk cId="410605162" sldId="274"/>
        </pc:sldMkLst>
      </pc:sldChg>
      <pc:sldChg chg="addSp delSp modSp add mod">
        <pc:chgData name="Liu, Mandy" userId="0a27bcad-1e80-46ad-a7fa-2457d1a8110e" providerId="ADAL" clId="{2A68F965-2B4D-419A-9105-AF95E27E5856}" dt="2022-03-06T19:18:52.350" v="4864" actId="1076"/>
        <pc:sldMkLst>
          <pc:docMk/>
          <pc:sldMk cId="945201961" sldId="274"/>
        </pc:sldMkLst>
        <pc:spChg chg="mod">
          <ac:chgData name="Liu, Mandy" userId="0a27bcad-1e80-46ad-a7fa-2457d1a8110e" providerId="ADAL" clId="{2A68F965-2B4D-419A-9105-AF95E27E5856}" dt="2022-02-28T03:00:23.059" v="2226" actId="20577"/>
          <ac:spMkLst>
            <pc:docMk/>
            <pc:sldMk cId="945201961" sldId="274"/>
            <ac:spMk id="2" creationId="{8A25095E-5E9F-450F-9222-531972963B17}"/>
          </ac:spMkLst>
        </pc:spChg>
        <pc:spChg chg="del">
          <ac:chgData name="Liu, Mandy" userId="0a27bcad-1e80-46ad-a7fa-2457d1a8110e" providerId="ADAL" clId="{2A68F965-2B4D-419A-9105-AF95E27E5856}" dt="2022-03-06T19:18:36.953" v="4858" actId="478"/>
          <ac:spMkLst>
            <pc:docMk/>
            <pc:sldMk cId="945201961" sldId="274"/>
            <ac:spMk id="7" creationId="{261D5E81-ECE6-44D1-9C45-FA805609B105}"/>
          </ac:spMkLst>
        </pc:spChg>
        <pc:spChg chg="add mod">
          <ac:chgData name="Liu, Mandy" userId="0a27bcad-1e80-46ad-a7fa-2457d1a8110e" providerId="ADAL" clId="{2A68F965-2B4D-419A-9105-AF95E27E5856}" dt="2022-03-06T19:18:50.227" v="4863" actId="1076"/>
          <ac:spMkLst>
            <pc:docMk/>
            <pc:sldMk cId="945201961" sldId="274"/>
            <ac:spMk id="8" creationId="{FC192EAA-2592-4A06-ADD1-0C926F279F0E}"/>
          </ac:spMkLst>
        </pc:spChg>
        <pc:spChg chg="add del">
          <ac:chgData name="Liu, Mandy" userId="0a27bcad-1e80-46ad-a7fa-2457d1a8110e" providerId="ADAL" clId="{2A68F965-2B4D-419A-9105-AF95E27E5856}" dt="2022-03-06T19:18:33.564" v="4857" actId="478"/>
          <ac:spMkLst>
            <pc:docMk/>
            <pc:sldMk cId="945201961" sldId="274"/>
            <ac:spMk id="12" creationId="{BDC09ACD-1C88-4AC9-9790-B7AFAC185795}"/>
          </ac:spMkLst>
        </pc:spChg>
        <pc:picChg chg="add mod">
          <ac:chgData name="Liu, Mandy" userId="0a27bcad-1e80-46ad-a7fa-2457d1a8110e" providerId="ADAL" clId="{2A68F965-2B4D-419A-9105-AF95E27E5856}" dt="2022-03-06T19:18:52.350" v="4864" actId="1076"/>
          <ac:picMkLst>
            <pc:docMk/>
            <pc:sldMk cId="945201961" sldId="274"/>
            <ac:picMk id="4" creationId="{07CCC44C-C785-4A7C-AF38-14A2667A7F68}"/>
          </ac:picMkLst>
        </pc:picChg>
        <pc:picChg chg="del">
          <ac:chgData name="Liu, Mandy" userId="0a27bcad-1e80-46ad-a7fa-2457d1a8110e" providerId="ADAL" clId="{2A68F965-2B4D-419A-9105-AF95E27E5856}" dt="2022-02-28T03:00:26.335" v="2227" actId="478"/>
          <ac:picMkLst>
            <pc:docMk/>
            <pc:sldMk cId="945201961" sldId="274"/>
            <ac:picMk id="6" creationId="{010CA8E3-4B0F-409E-9740-53ECFCA0D7EE}"/>
          </ac:picMkLst>
        </pc:picChg>
        <pc:picChg chg="del">
          <ac:chgData name="Liu, Mandy" userId="0a27bcad-1e80-46ad-a7fa-2457d1a8110e" providerId="ADAL" clId="{2A68F965-2B4D-419A-9105-AF95E27E5856}" dt="2022-02-28T03:00:26.335" v="2227" actId="478"/>
          <ac:picMkLst>
            <pc:docMk/>
            <pc:sldMk cId="945201961" sldId="274"/>
            <ac:picMk id="9" creationId="{F7A53227-5156-4F0F-ACE8-F2FA30786949}"/>
          </ac:picMkLst>
        </pc:picChg>
        <pc:picChg chg="del">
          <ac:chgData name="Liu, Mandy" userId="0a27bcad-1e80-46ad-a7fa-2457d1a8110e" providerId="ADAL" clId="{2A68F965-2B4D-419A-9105-AF95E27E5856}" dt="2022-02-28T03:00:26.335" v="2227" actId="478"/>
          <ac:picMkLst>
            <pc:docMk/>
            <pc:sldMk cId="945201961" sldId="274"/>
            <ac:picMk id="10" creationId="{D5EEF6A5-4DF2-426F-AE4F-31A4688FDB64}"/>
          </ac:picMkLst>
        </pc:picChg>
        <pc:picChg chg="del">
          <ac:chgData name="Liu, Mandy" userId="0a27bcad-1e80-46ad-a7fa-2457d1a8110e" providerId="ADAL" clId="{2A68F965-2B4D-419A-9105-AF95E27E5856}" dt="2022-02-28T03:00:26.335" v="2227" actId="478"/>
          <ac:picMkLst>
            <pc:docMk/>
            <pc:sldMk cId="945201961" sldId="274"/>
            <ac:picMk id="13" creationId="{BA1F7BC6-4E1C-42F7-AAF9-45AC74D6BA70}"/>
          </ac:picMkLst>
        </pc:picChg>
      </pc:sldChg>
      <pc:sldChg chg="add del">
        <pc:chgData name="Liu, Mandy" userId="0a27bcad-1e80-46ad-a7fa-2457d1a8110e" providerId="ADAL" clId="{2A68F965-2B4D-419A-9105-AF95E27E5856}" dt="2022-02-28T03:00:28.521" v="2229"/>
        <pc:sldMkLst>
          <pc:docMk/>
          <pc:sldMk cId="712144210" sldId="275"/>
        </pc:sldMkLst>
      </pc:sldChg>
      <pc:sldChg chg="addSp delSp modSp add mod">
        <pc:chgData name="Liu, Mandy" userId="0a27bcad-1e80-46ad-a7fa-2457d1a8110e" providerId="ADAL" clId="{2A68F965-2B4D-419A-9105-AF95E27E5856}" dt="2022-03-06T19:17:42.627" v="4854" actId="20577"/>
        <pc:sldMkLst>
          <pc:docMk/>
          <pc:sldMk cId="2584689772" sldId="275"/>
        </pc:sldMkLst>
        <pc:spChg chg="mod">
          <ac:chgData name="Liu, Mandy" userId="0a27bcad-1e80-46ad-a7fa-2457d1a8110e" providerId="ADAL" clId="{2A68F965-2B4D-419A-9105-AF95E27E5856}" dt="2022-03-06T19:17:42.627" v="4854" actId="20577"/>
          <ac:spMkLst>
            <pc:docMk/>
            <pc:sldMk cId="2584689772" sldId="275"/>
            <ac:spMk id="2" creationId="{8A25095E-5E9F-450F-9222-531972963B17}"/>
          </ac:spMkLst>
        </pc:spChg>
        <pc:spChg chg="del">
          <ac:chgData name="Liu, Mandy" userId="0a27bcad-1e80-46ad-a7fa-2457d1a8110e" providerId="ADAL" clId="{2A68F965-2B4D-419A-9105-AF95E27E5856}" dt="2022-02-28T03:05:16.264" v="2347" actId="478"/>
          <ac:spMkLst>
            <pc:docMk/>
            <pc:sldMk cId="2584689772" sldId="275"/>
            <ac:spMk id="7" creationId="{261D5E81-ECE6-44D1-9C45-FA805609B105}"/>
          </ac:spMkLst>
        </pc:spChg>
        <pc:spChg chg="del">
          <ac:chgData name="Liu, Mandy" userId="0a27bcad-1e80-46ad-a7fa-2457d1a8110e" providerId="ADAL" clId="{2A68F965-2B4D-419A-9105-AF95E27E5856}" dt="2022-02-28T03:05:48.425" v="2362" actId="478"/>
          <ac:spMkLst>
            <pc:docMk/>
            <pc:sldMk cId="2584689772" sldId="275"/>
            <ac:spMk id="12" creationId="{BDC09ACD-1C88-4AC9-9790-B7AFAC185795}"/>
          </ac:spMkLst>
        </pc:spChg>
        <pc:spChg chg="add mod">
          <ac:chgData name="Liu, Mandy" userId="0a27bcad-1e80-46ad-a7fa-2457d1a8110e" providerId="ADAL" clId="{2A68F965-2B4D-419A-9105-AF95E27E5856}" dt="2022-03-06T19:16:57.839" v="4790" actId="1076"/>
          <ac:spMkLst>
            <pc:docMk/>
            <pc:sldMk cId="2584689772" sldId="275"/>
            <ac:spMk id="14" creationId="{5EF391CE-0C66-4701-8F16-C1EDE4E08123}"/>
          </ac:spMkLst>
        </pc:spChg>
        <pc:spChg chg="add del">
          <ac:chgData name="Liu, Mandy" userId="0a27bcad-1e80-46ad-a7fa-2457d1a8110e" providerId="ADAL" clId="{2A68F965-2B4D-419A-9105-AF95E27E5856}" dt="2022-02-28T03:05:26.520" v="2352" actId="478"/>
          <ac:spMkLst>
            <pc:docMk/>
            <pc:sldMk cId="2584689772" sldId="275"/>
            <ac:spMk id="15" creationId="{32DEAF30-0EB0-4A49-B05F-76197B0E3755}"/>
          </ac:spMkLst>
        </pc:spChg>
        <pc:spChg chg="add mod">
          <ac:chgData name="Liu, Mandy" userId="0a27bcad-1e80-46ad-a7fa-2457d1a8110e" providerId="ADAL" clId="{2A68F965-2B4D-419A-9105-AF95E27E5856}" dt="2022-03-06T19:17:00.250" v="4791" actId="1076"/>
          <ac:spMkLst>
            <pc:docMk/>
            <pc:sldMk cId="2584689772" sldId="275"/>
            <ac:spMk id="18" creationId="{E43443C8-5F23-4772-BC4E-93F3E455306D}"/>
          </ac:spMkLst>
        </pc:spChg>
        <pc:picChg chg="add mod">
          <ac:chgData name="Liu, Mandy" userId="0a27bcad-1e80-46ad-a7fa-2457d1a8110e" providerId="ADAL" clId="{2A68F965-2B4D-419A-9105-AF95E27E5856}" dt="2022-02-28T03:05:46.712" v="2361" actId="1076"/>
          <ac:picMkLst>
            <pc:docMk/>
            <pc:sldMk cId="2584689772" sldId="275"/>
            <ac:picMk id="4" creationId="{3DF00F16-716A-441D-B181-F0E91973005B}"/>
          </ac:picMkLst>
        </pc:picChg>
        <pc:picChg chg="del">
          <ac:chgData name="Liu, Mandy" userId="0a27bcad-1e80-46ad-a7fa-2457d1a8110e" providerId="ADAL" clId="{2A68F965-2B4D-419A-9105-AF95E27E5856}" dt="2022-02-28T03:04:04.333" v="2233" actId="478"/>
          <ac:picMkLst>
            <pc:docMk/>
            <pc:sldMk cId="2584689772" sldId="275"/>
            <ac:picMk id="6" creationId="{010CA8E3-4B0F-409E-9740-53ECFCA0D7EE}"/>
          </ac:picMkLst>
        </pc:picChg>
        <pc:picChg chg="del">
          <ac:chgData name="Liu, Mandy" userId="0a27bcad-1e80-46ad-a7fa-2457d1a8110e" providerId="ADAL" clId="{2A68F965-2B4D-419A-9105-AF95E27E5856}" dt="2022-02-28T03:04:04.333" v="2233" actId="478"/>
          <ac:picMkLst>
            <pc:docMk/>
            <pc:sldMk cId="2584689772" sldId="275"/>
            <ac:picMk id="9" creationId="{F7A53227-5156-4F0F-ACE8-F2FA30786949}"/>
          </ac:picMkLst>
        </pc:picChg>
        <pc:picChg chg="del">
          <ac:chgData name="Liu, Mandy" userId="0a27bcad-1e80-46ad-a7fa-2457d1a8110e" providerId="ADAL" clId="{2A68F965-2B4D-419A-9105-AF95E27E5856}" dt="2022-02-28T03:04:04.333" v="2233" actId="478"/>
          <ac:picMkLst>
            <pc:docMk/>
            <pc:sldMk cId="2584689772" sldId="275"/>
            <ac:picMk id="10" creationId="{D5EEF6A5-4DF2-426F-AE4F-31A4688FDB64}"/>
          </ac:picMkLst>
        </pc:picChg>
        <pc:picChg chg="del">
          <ac:chgData name="Liu, Mandy" userId="0a27bcad-1e80-46ad-a7fa-2457d1a8110e" providerId="ADAL" clId="{2A68F965-2B4D-419A-9105-AF95E27E5856}" dt="2022-02-28T03:04:04.333" v="2233" actId="478"/>
          <ac:picMkLst>
            <pc:docMk/>
            <pc:sldMk cId="2584689772" sldId="275"/>
            <ac:picMk id="13" creationId="{BA1F7BC6-4E1C-42F7-AAF9-45AC74D6BA70}"/>
          </ac:picMkLst>
        </pc:picChg>
        <pc:picChg chg="add mod">
          <ac:chgData name="Liu, Mandy" userId="0a27bcad-1e80-46ad-a7fa-2457d1a8110e" providerId="ADAL" clId="{2A68F965-2B4D-419A-9105-AF95E27E5856}" dt="2022-02-28T03:05:33.500" v="2355" actId="1076"/>
          <ac:picMkLst>
            <pc:docMk/>
            <pc:sldMk cId="2584689772" sldId="275"/>
            <ac:picMk id="16" creationId="{E0BB17DC-51AD-4477-BA9B-0C00B23F9FAE}"/>
          </ac:picMkLst>
        </pc:picChg>
      </pc:sldChg>
      <pc:sldChg chg="addSp delSp modSp new mod">
        <pc:chgData name="Liu, Mandy" userId="0a27bcad-1e80-46ad-a7fa-2457d1a8110e" providerId="ADAL" clId="{2A68F965-2B4D-419A-9105-AF95E27E5856}" dt="2022-03-06T19:28:33.457" v="5327" actId="1076"/>
        <pc:sldMkLst>
          <pc:docMk/>
          <pc:sldMk cId="2147346659" sldId="276"/>
        </pc:sldMkLst>
        <pc:spChg chg="del">
          <ac:chgData name="Liu, Mandy" userId="0a27bcad-1e80-46ad-a7fa-2457d1a8110e" providerId="ADAL" clId="{2A68F965-2B4D-419A-9105-AF95E27E5856}" dt="2022-03-05T15:59:32.465" v="2439" actId="478"/>
          <ac:spMkLst>
            <pc:docMk/>
            <pc:sldMk cId="2147346659" sldId="276"/>
            <ac:spMk id="2" creationId="{7CF54D9F-750F-4C0F-A054-0338560919F8}"/>
          </ac:spMkLst>
        </pc:spChg>
        <pc:spChg chg="del">
          <ac:chgData name="Liu, Mandy" userId="0a27bcad-1e80-46ad-a7fa-2457d1a8110e" providerId="ADAL" clId="{2A68F965-2B4D-419A-9105-AF95E27E5856}" dt="2022-03-05T15:59:32.465" v="2439" actId="478"/>
          <ac:spMkLst>
            <pc:docMk/>
            <pc:sldMk cId="2147346659" sldId="276"/>
            <ac:spMk id="3" creationId="{D861D393-98B9-4113-860E-879D308E7E29}"/>
          </ac:spMkLst>
        </pc:spChg>
        <pc:spChg chg="add mod">
          <ac:chgData name="Liu, Mandy" userId="0a27bcad-1e80-46ad-a7fa-2457d1a8110e" providerId="ADAL" clId="{2A68F965-2B4D-419A-9105-AF95E27E5856}" dt="2022-03-06T19:22:34.560" v="4968" actId="20577"/>
          <ac:spMkLst>
            <pc:docMk/>
            <pc:sldMk cId="2147346659" sldId="276"/>
            <ac:spMk id="8" creationId="{687516C3-9088-4B33-B3A9-809CC9646BA6}"/>
          </ac:spMkLst>
        </pc:spChg>
        <pc:spChg chg="add mod">
          <ac:chgData name="Liu, Mandy" userId="0a27bcad-1e80-46ad-a7fa-2457d1a8110e" providerId="ADAL" clId="{2A68F965-2B4D-419A-9105-AF95E27E5856}" dt="2022-03-06T19:28:33.457" v="5327" actId="1076"/>
          <ac:spMkLst>
            <pc:docMk/>
            <pc:sldMk cId="2147346659" sldId="276"/>
            <ac:spMk id="9" creationId="{F5EF75DB-555D-4B7A-9B93-F5666F07CAB4}"/>
          </ac:spMkLst>
        </pc:spChg>
        <pc:picChg chg="add mod">
          <ac:chgData name="Liu, Mandy" userId="0a27bcad-1e80-46ad-a7fa-2457d1a8110e" providerId="ADAL" clId="{2A68F965-2B4D-419A-9105-AF95E27E5856}" dt="2022-03-06T19:19:23.828" v="4874" actId="1076"/>
          <ac:picMkLst>
            <pc:docMk/>
            <pc:sldMk cId="2147346659" sldId="276"/>
            <ac:picMk id="5" creationId="{84FF299A-1391-4DD6-8743-11ECE22206B2}"/>
          </ac:picMkLst>
        </pc:picChg>
        <pc:picChg chg="add mod modCrop">
          <ac:chgData name="Liu, Mandy" userId="0a27bcad-1e80-46ad-a7fa-2457d1a8110e" providerId="ADAL" clId="{2A68F965-2B4D-419A-9105-AF95E27E5856}" dt="2022-03-06T19:19:26.279" v="4875" actId="1076"/>
          <ac:picMkLst>
            <pc:docMk/>
            <pc:sldMk cId="2147346659" sldId="276"/>
            <ac:picMk id="7" creationId="{5EA95268-52FD-4AFC-83E9-0C06CCBE93B7}"/>
          </ac:picMkLst>
        </pc:picChg>
      </pc:sldChg>
      <pc:sldChg chg="add del">
        <pc:chgData name="Liu, Mandy" userId="0a27bcad-1e80-46ad-a7fa-2457d1a8110e" providerId="ADAL" clId="{2A68F965-2B4D-419A-9105-AF95E27E5856}" dt="2022-02-28T03:04:06.750" v="2235"/>
        <pc:sldMkLst>
          <pc:docMk/>
          <pc:sldMk cId="2929926704" sldId="276"/>
        </pc:sldMkLst>
      </pc:sldChg>
      <pc:sldChg chg="addSp delSp modSp add mod">
        <pc:chgData name="Liu, Mandy" userId="0a27bcad-1e80-46ad-a7fa-2457d1a8110e" providerId="ADAL" clId="{2A68F965-2B4D-419A-9105-AF95E27E5856}" dt="2022-03-06T17:33:30.563" v="3250" actId="255"/>
        <pc:sldMkLst>
          <pc:docMk/>
          <pc:sldMk cId="3755645590" sldId="277"/>
        </pc:sldMkLst>
        <pc:spChg chg="mod">
          <ac:chgData name="Liu, Mandy" userId="0a27bcad-1e80-46ad-a7fa-2457d1a8110e" providerId="ADAL" clId="{2A68F965-2B4D-419A-9105-AF95E27E5856}" dt="2022-03-06T17:27:37.948" v="3222" actId="1076"/>
          <ac:spMkLst>
            <pc:docMk/>
            <pc:sldMk cId="3755645590" sldId="277"/>
            <ac:spMk id="7" creationId="{4862279D-1E80-4FE7-BD0E-AF93C5FA90D3}"/>
          </ac:spMkLst>
        </pc:spChg>
        <pc:spChg chg="del">
          <ac:chgData name="Liu, Mandy" userId="0a27bcad-1e80-46ad-a7fa-2457d1a8110e" providerId="ADAL" clId="{2A68F965-2B4D-419A-9105-AF95E27E5856}" dt="2022-03-06T17:27:29.408" v="3219" actId="478"/>
          <ac:spMkLst>
            <pc:docMk/>
            <pc:sldMk cId="3755645590" sldId="277"/>
            <ac:spMk id="8" creationId="{72DFD8D7-0C0F-4FC7-A84B-EE322E782345}"/>
          </ac:spMkLst>
        </pc:spChg>
        <pc:spChg chg="del">
          <ac:chgData name="Liu, Mandy" userId="0a27bcad-1e80-46ad-a7fa-2457d1a8110e" providerId="ADAL" clId="{2A68F965-2B4D-419A-9105-AF95E27E5856}" dt="2022-03-06T17:27:29.408" v="3219" actId="478"/>
          <ac:spMkLst>
            <pc:docMk/>
            <pc:sldMk cId="3755645590" sldId="277"/>
            <ac:spMk id="9" creationId="{F0F0F781-C58A-4437-9ED8-2E50EAB4BD4D}"/>
          </ac:spMkLst>
        </pc:spChg>
        <pc:spChg chg="add mod">
          <ac:chgData name="Liu, Mandy" userId="0a27bcad-1e80-46ad-a7fa-2457d1a8110e" providerId="ADAL" clId="{2A68F965-2B4D-419A-9105-AF95E27E5856}" dt="2022-03-06T17:32:26.344" v="3234" actId="14100"/>
          <ac:spMkLst>
            <pc:docMk/>
            <pc:sldMk cId="3755645590" sldId="277"/>
            <ac:spMk id="12" creationId="{605E261C-28F7-4BC0-A94D-16FFC512C94C}"/>
          </ac:spMkLst>
        </pc:spChg>
        <pc:spChg chg="add mod">
          <ac:chgData name="Liu, Mandy" userId="0a27bcad-1e80-46ad-a7fa-2457d1a8110e" providerId="ADAL" clId="{2A68F965-2B4D-419A-9105-AF95E27E5856}" dt="2022-03-06T17:33:22.408" v="3246" actId="1076"/>
          <ac:spMkLst>
            <pc:docMk/>
            <pc:sldMk cId="3755645590" sldId="277"/>
            <ac:spMk id="14" creationId="{10F48A81-6E43-4883-9C88-D8BB8C3291E6}"/>
          </ac:spMkLst>
        </pc:spChg>
        <pc:spChg chg="add mod">
          <ac:chgData name="Liu, Mandy" userId="0a27bcad-1e80-46ad-a7fa-2457d1a8110e" providerId="ADAL" clId="{2A68F965-2B4D-419A-9105-AF95E27E5856}" dt="2022-03-06T17:33:30.563" v="3250" actId="255"/>
          <ac:spMkLst>
            <pc:docMk/>
            <pc:sldMk cId="3755645590" sldId="277"/>
            <ac:spMk id="16" creationId="{2041C19B-3A30-4071-A4B8-DC43D8788F5B}"/>
          </ac:spMkLst>
        </pc:spChg>
        <pc:picChg chg="del">
          <ac:chgData name="Liu, Mandy" userId="0a27bcad-1e80-46ad-a7fa-2457d1a8110e" providerId="ADAL" clId="{2A68F965-2B4D-419A-9105-AF95E27E5856}" dt="2022-03-06T17:27:29.408" v="3219" actId="478"/>
          <ac:picMkLst>
            <pc:docMk/>
            <pc:sldMk cId="3755645590" sldId="277"/>
            <ac:picMk id="4" creationId="{1E9A1482-3ACC-48EE-8E32-B7C56C3F7A23}"/>
          </ac:picMkLst>
        </pc:picChg>
        <pc:picChg chg="add mod">
          <ac:chgData name="Liu, Mandy" userId="0a27bcad-1e80-46ad-a7fa-2457d1a8110e" providerId="ADAL" clId="{2A68F965-2B4D-419A-9105-AF95E27E5856}" dt="2022-03-06T17:31:17.897" v="3228" actId="1076"/>
          <ac:picMkLst>
            <pc:docMk/>
            <pc:sldMk cId="3755645590" sldId="277"/>
            <ac:picMk id="5" creationId="{2A6644B9-6FF5-420A-A054-64CBFE3DA98A}"/>
          </ac:picMkLst>
        </pc:picChg>
        <pc:picChg chg="del">
          <ac:chgData name="Liu, Mandy" userId="0a27bcad-1e80-46ad-a7fa-2457d1a8110e" providerId="ADAL" clId="{2A68F965-2B4D-419A-9105-AF95E27E5856}" dt="2022-03-06T17:27:31.559" v="3220" actId="478"/>
          <ac:picMkLst>
            <pc:docMk/>
            <pc:sldMk cId="3755645590" sldId="277"/>
            <ac:picMk id="6" creationId="{22B81925-4C60-4CED-9CA1-35BCAFEEC088}"/>
          </ac:picMkLst>
        </pc:picChg>
        <pc:picChg chg="del">
          <ac:chgData name="Liu, Mandy" userId="0a27bcad-1e80-46ad-a7fa-2457d1a8110e" providerId="ADAL" clId="{2A68F965-2B4D-419A-9105-AF95E27E5856}" dt="2022-03-06T17:31:15.384" v="3227" actId="478"/>
          <ac:picMkLst>
            <pc:docMk/>
            <pc:sldMk cId="3755645590" sldId="277"/>
            <ac:picMk id="11" creationId="{4A14E59A-F8FD-4BCA-82CF-11380C543F0E}"/>
          </ac:picMkLst>
        </pc:picChg>
        <pc:picChg chg="del mod">
          <ac:chgData name="Liu, Mandy" userId="0a27bcad-1e80-46ad-a7fa-2457d1a8110e" providerId="ADAL" clId="{2A68F965-2B4D-419A-9105-AF95E27E5856}" dt="2022-03-06T17:31:08.730" v="3223" actId="478"/>
          <ac:picMkLst>
            <pc:docMk/>
            <pc:sldMk cId="3755645590" sldId="277"/>
            <ac:picMk id="13" creationId="{B4C1536F-A3AC-4A10-92BC-7FE184D741D2}"/>
          </ac:picMkLst>
        </pc:picChg>
      </pc:sldChg>
      <pc:sldChg chg="addSp delSp modSp add mod modAnim">
        <pc:chgData name="Liu, Mandy" userId="0a27bcad-1e80-46ad-a7fa-2457d1a8110e" providerId="ADAL" clId="{2A68F965-2B4D-419A-9105-AF95E27E5856}" dt="2022-03-06T17:25:56.822" v="3046"/>
        <pc:sldMkLst>
          <pc:docMk/>
          <pc:sldMk cId="1536085116" sldId="278"/>
        </pc:sldMkLst>
        <pc:spChg chg="add mod">
          <ac:chgData name="Liu, Mandy" userId="0a27bcad-1e80-46ad-a7fa-2457d1a8110e" providerId="ADAL" clId="{2A68F965-2B4D-419A-9105-AF95E27E5856}" dt="2022-03-06T17:25:46.725" v="3045" actId="1076"/>
          <ac:spMkLst>
            <pc:docMk/>
            <pc:sldMk cId="1536085116" sldId="278"/>
            <ac:spMk id="13" creationId="{118D3DA8-1A58-4963-9C7A-FD7C38EB1EE1}"/>
          </ac:spMkLst>
        </pc:spChg>
        <pc:picChg chg="del">
          <ac:chgData name="Liu, Mandy" userId="0a27bcad-1e80-46ad-a7fa-2457d1a8110e" providerId="ADAL" clId="{2A68F965-2B4D-419A-9105-AF95E27E5856}" dt="2022-03-06T17:25:19.346" v="3022" actId="478"/>
          <ac:picMkLst>
            <pc:docMk/>
            <pc:sldMk cId="1536085116" sldId="278"/>
            <ac:picMk id="9" creationId="{B4F70198-4F17-4822-B77A-FEDC8C58DF52}"/>
          </ac:picMkLst>
        </pc:picChg>
        <pc:picChg chg="mod">
          <ac:chgData name="Liu, Mandy" userId="0a27bcad-1e80-46ad-a7fa-2457d1a8110e" providerId="ADAL" clId="{2A68F965-2B4D-419A-9105-AF95E27E5856}" dt="2022-03-06T17:25:27.071" v="3025" actId="1076"/>
          <ac:picMkLst>
            <pc:docMk/>
            <pc:sldMk cId="1536085116" sldId="278"/>
            <ac:picMk id="12" creationId="{0D2482CE-3C1A-4A7A-AC93-641010B7015F}"/>
          </ac:picMkLst>
        </pc:picChg>
      </pc:sldChg>
      <pc:sldChg chg="addSp delSp modSp new mod setBg">
        <pc:chgData name="Liu, Mandy" userId="0a27bcad-1e80-46ad-a7fa-2457d1a8110e" providerId="ADAL" clId="{2A68F965-2B4D-419A-9105-AF95E27E5856}" dt="2022-03-11T04:10:57.201" v="5543" actId="1076"/>
        <pc:sldMkLst>
          <pc:docMk/>
          <pc:sldMk cId="3853113487" sldId="279"/>
        </pc:sldMkLst>
        <pc:spChg chg="mod">
          <ac:chgData name="Liu, Mandy" userId="0a27bcad-1e80-46ad-a7fa-2457d1a8110e" providerId="ADAL" clId="{2A68F965-2B4D-419A-9105-AF95E27E5856}" dt="2022-03-11T04:10:57.201" v="5543" actId="1076"/>
          <ac:spMkLst>
            <pc:docMk/>
            <pc:sldMk cId="3853113487" sldId="279"/>
            <ac:spMk id="2" creationId="{C4DA5A4E-D5A5-41E4-82C7-755E4DF14225}"/>
          </ac:spMkLst>
        </pc:spChg>
        <pc:spChg chg="del">
          <ac:chgData name="Liu, Mandy" userId="0a27bcad-1e80-46ad-a7fa-2457d1a8110e" providerId="ADAL" clId="{2A68F965-2B4D-419A-9105-AF95E27E5856}" dt="2022-03-11T04:10:22.678" v="5538" actId="26606"/>
          <ac:spMkLst>
            <pc:docMk/>
            <pc:sldMk cId="3853113487" sldId="279"/>
            <ac:spMk id="3" creationId="{AB476F58-FA03-4535-BF6E-EEFD27CAE3B3}"/>
          </ac:spMkLst>
        </pc:spChg>
        <pc:spChg chg="add">
          <ac:chgData name="Liu, Mandy" userId="0a27bcad-1e80-46ad-a7fa-2457d1a8110e" providerId="ADAL" clId="{2A68F965-2B4D-419A-9105-AF95E27E5856}" dt="2022-03-11T04:10:22.678" v="5538" actId="26606"/>
          <ac:spMkLst>
            <pc:docMk/>
            <pc:sldMk cId="3853113487" sldId="279"/>
            <ac:spMk id="9" creationId="{C1DD1A8A-57D5-4A81-AD04-532B043C5611}"/>
          </ac:spMkLst>
        </pc:spChg>
        <pc:spChg chg="add">
          <ac:chgData name="Liu, Mandy" userId="0a27bcad-1e80-46ad-a7fa-2457d1a8110e" providerId="ADAL" clId="{2A68F965-2B4D-419A-9105-AF95E27E5856}" dt="2022-03-11T04:10:22.678" v="5538" actId="26606"/>
          <ac:spMkLst>
            <pc:docMk/>
            <pc:sldMk cId="3853113487" sldId="279"/>
            <ac:spMk id="11" creationId="{007891EC-4501-44ED-A8C8-B11B6DB767AB}"/>
          </ac:spMkLst>
        </pc:spChg>
        <pc:picChg chg="add mod">
          <ac:chgData name="Liu, Mandy" userId="0a27bcad-1e80-46ad-a7fa-2457d1a8110e" providerId="ADAL" clId="{2A68F965-2B4D-419A-9105-AF95E27E5856}" dt="2022-03-11T04:10:54.275" v="5542" actId="14100"/>
          <ac:picMkLst>
            <pc:docMk/>
            <pc:sldMk cId="3853113487" sldId="279"/>
            <ac:picMk id="5" creationId="{760C2F91-016B-4F75-AA3D-F89D55B6B4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B0402-144F-4CF8-B9B9-61CD383246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C9E61-CD93-4322-87FE-C9AB8942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2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Organisation</a:t>
            </a:r>
            <a:r>
              <a:rPr lang="en-US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 for Economic Co-operation and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9E61-CD93-4322-87FE-C9AB89428B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9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vegetable oil refining fuel production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9E61-CD93-4322-87FE-C9AB89428B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96A2-E2A3-4FDB-B8B2-64A7B4298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70454-57C1-4DCF-92C5-C397D3D09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C39A3-EC64-4ACC-AC23-60D3E709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52B-268B-465B-BF93-D83D82EFB1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AA087-7AE4-4659-94A3-A092D7C6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38C29-EDB5-49E3-879A-93374CFB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EF8E-AF7F-4503-B270-1CF3FF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5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BACC-EB8D-4DA4-90FC-E967B839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E018B-DD2B-433F-B911-E3A608C90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036B2-2FC8-4BB4-AE65-E6979B39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52B-268B-465B-BF93-D83D82EFB1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71EAB-7807-4015-82EC-93262723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10C3E-EFA8-49C0-A853-9BA85D61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EF8E-AF7F-4503-B270-1CF3FF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9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E7401-F5F0-443E-B574-2A6729744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E87C1-5649-4947-8191-C6CC58893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D3FCF-D17E-405C-AFA1-940D74152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52B-268B-465B-BF93-D83D82EFB1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474DC-73EF-4308-A573-DA9473EF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B3F3-8606-43FA-A448-1AB226EE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EF8E-AF7F-4503-B270-1CF3FF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F378-A6C0-4376-A306-34E6F1CC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7E855-C27F-4EA5-8DC6-2FD9D9A4B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AE33-C941-47A2-B07F-CF65CE76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52B-268B-465B-BF93-D83D82EFB1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8F45-79E5-45E4-81AB-56AF4354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EC601-FE15-4CD8-A788-55986BEE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EF8E-AF7F-4503-B270-1CF3FF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5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8333-E391-498A-8160-A61C424C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4F446-968D-4674-A07C-80BF3070F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D0B0B-94B2-4FF7-89A3-0136054C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52B-268B-465B-BF93-D83D82EFB1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92C6F-5286-460F-A5B8-B20D9E54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1861-2F0B-4DF3-A159-5CFE07D5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EF8E-AF7F-4503-B270-1CF3FF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9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A7AE-5B86-4210-B896-325C0BA7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B9819-D72A-4B57-AF97-27503C48A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43E0C-2B1A-4C88-BED5-469A8B479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6A9AE-F292-490F-859A-A5CC2AE6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52B-268B-465B-BF93-D83D82EFB1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CA642-73E7-4009-B327-D123AD34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2545C-19B8-430F-8397-F4FD6A98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EF8E-AF7F-4503-B270-1CF3FF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9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CA00-8E8B-418B-8BF3-A09E1A32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149ED-EBC9-4ECB-B6A9-AFB193108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BFC25-32E7-4D8A-9945-6525AF4A4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F5DEA-C071-436A-AA01-19123EDD1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1BBE1-D9E6-4A6D-8D63-001442902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FFFC4-3D11-484F-9B03-3C650AD1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52B-268B-465B-BF93-D83D82EFB1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33D38-8221-4F2A-8956-795C119E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16F32-1753-4D71-884C-0D3C7A1C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EF8E-AF7F-4503-B270-1CF3FF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177FE-852D-4B37-BEA5-7CA5B086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C350E-0F05-424F-8795-43C7EC55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52B-268B-465B-BF93-D83D82EFB1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B69CD-FE09-4651-8447-C2C5A40D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18351-BC04-45AA-8868-544C4586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EF8E-AF7F-4503-B270-1CF3FF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1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912538-1F4F-48A7-94E5-0F836046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52B-268B-465B-BF93-D83D82EFB1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1BADF-00F9-4106-B816-8FA9D95B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901DC-015D-4727-9260-BF64248F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EF8E-AF7F-4503-B270-1CF3FF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4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DB49D-49BD-461E-94D8-F43675B0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67DA1-9AC7-45A4-8E63-316A744A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F0387-87A1-4D10-A4B6-C1623960C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1117-80D4-446B-BE50-0F3BFE4A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52B-268B-465B-BF93-D83D82EFB1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01129-ADFD-4D19-975A-6140732A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C6071-DD04-49D9-9286-D01AB85F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EF8E-AF7F-4503-B270-1CF3FF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C69C-7C8E-4185-9B1A-FFF53DD4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4C5045-6058-4E12-A3A2-90C762348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764EE-1B7F-4B56-AB15-AC23971C0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FAF62-09B6-4BC5-AFEF-39736136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52B-268B-465B-BF93-D83D82EFB1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F28ED-DA2C-4128-8E0A-8B63BE5C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403FF-0200-435E-A623-626851DD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EF8E-AF7F-4503-B270-1CF3FF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3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2D5EFA-3C1C-4490-BD69-7D5D39A5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A77C-244A-481B-A9DD-4B1F8520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1938-20E2-408D-AC9D-1BF8BD52E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DC52B-268B-465B-BF93-D83D82EFB1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3D74C-2059-4BFC-85C5-2BF50AD53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B4DAD-D353-4671-8535-E54DF0F9C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6EF8E-AF7F-4503-B270-1CF3FFB7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3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99ECC-4EB3-4B1A-8A60-18ADFFF3A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0832" y="4791456"/>
            <a:ext cx="7178040" cy="1508760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u="sng" dirty="0">
                <a:solidFill>
                  <a:schemeClr val="bg1"/>
                </a:solidFill>
              </a:rPr>
              <a:t>E</a:t>
            </a:r>
            <a:r>
              <a:rPr lang="en-US" sz="3200" dirty="0">
                <a:solidFill>
                  <a:schemeClr val="bg1"/>
                </a:solidFill>
              </a:rPr>
              <a:t>SG Investing: Buzzwords </a:t>
            </a:r>
            <a:r>
              <a:rPr lang="en-US" sz="3200">
                <a:solidFill>
                  <a:schemeClr val="bg1"/>
                </a:solidFill>
              </a:rPr>
              <a:t>or propellant </a:t>
            </a:r>
            <a:r>
              <a:rPr lang="en-US" sz="3200" dirty="0">
                <a:solidFill>
                  <a:schemeClr val="bg1"/>
                </a:solidFill>
              </a:rPr>
              <a:t>for energy transition?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ECA13-52AC-44C6-9651-38E02C903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4792077"/>
            <a:ext cx="3191256" cy="1507413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Mandy Liu</a:t>
            </a:r>
          </a:p>
          <a:p>
            <a:pPr algn="r"/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HEJC </a:t>
            </a:r>
          </a:p>
          <a:p>
            <a:pPr algn="r"/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2022/03/11</a:t>
            </a:r>
          </a:p>
        </p:txBody>
      </p:sp>
      <p:pic>
        <p:nvPicPr>
          <p:cNvPr id="4" name="Picture 3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DBFB2F3C-1A86-41D1-8AA9-269AE1C3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6" y="307731"/>
            <a:ext cx="11260948" cy="3997637"/>
          </a:xfrm>
          <a:prstGeom prst="rect">
            <a:avLst/>
          </a:prstGeom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A58B1B64-31F5-4A02-8CDF-89C2A37BF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98036" y="4801011"/>
            <a:ext cx="0" cy="146304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12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Types of ESG Investing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0EBF0-2930-4771-868A-DF38D0D30D49}"/>
              </a:ext>
            </a:extLst>
          </p:cNvPr>
          <p:cNvSpPr txBox="1"/>
          <p:nvPr/>
        </p:nvSpPr>
        <p:spPr>
          <a:xfrm>
            <a:off x="1801089" y="1120031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ESG stocks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53639-0C63-4D78-A5A0-0D576C969587}"/>
              </a:ext>
            </a:extLst>
          </p:cNvPr>
          <p:cNvSpPr txBox="1"/>
          <p:nvPr/>
        </p:nvSpPr>
        <p:spPr>
          <a:xfrm>
            <a:off x="8326580" y="1120031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ESG funds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17878-908E-413D-9520-6EBA6FD328A6}"/>
              </a:ext>
            </a:extLst>
          </p:cNvPr>
          <p:cNvSpPr txBox="1"/>
          <p:nvPr/>
        </p:nvSpPr>
        <p:spPr>
          <a:xfrm>
            <a:off x="623455" y="1667377"/>
            <a:ext cx="517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ESG as a risk reduction parameter 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AB660EEC-2F34-4593-9624-29AAA50D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7" y="2464015"/>
            <a:ext cx="6148075" cy="3179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51CBE9-4C21-487C-B092-674F7C759C6D}"/>
              </a:ext>
            </a:extLst>
          </p:cNvPr>
          <p:cNvSpPr txBox="1"/>
          <p:nvPr/>
        </p:nvSpPr>
        <p:spPr>
          <a:xfrm>
            <a:off x="146834" y="6308209"/>
            <a:ext cx="6094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https://www.youtube.com/watch?v=4LPRQaG83Ls</a:t>
            </a:r>
          </a:p>
        </p:txBody>
      </p:sp>
    </p:spTree>
    <p:extLst>
      <p:ext uri="{BB962C8B-B14F-4D97-AF65-F5344CB8AC3E}">
        <p14:creationId xmlns:p14="http://schemas.microsoft.com/office/powerpoint/2010/main" val="337514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Types of ESG Investing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53639-0C63-4D78-A5A0-0D576C969587}"/>
              </a:ext>
            </a:extLst>
          </p:cNvPr>
          <p:cNvSpPr txBox="1"/>
          <p:nvPr/>
        </p:nvSpPr>
        <p:spPr>
          <a:xfrm>
            <a:off x="8326580" y="1120031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ESG funds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B23440-ECC9-47EB-9FC4-EAC4774D4687}"/>
              </a:ext>
            </a:extLst>
          </p:cNvPr>
          <p:cNvGrpSpPr/>
          <p:nvPr/>
        </p:nvGrpSpPr>
        <p:grpSpPr>
          <a:xfrm>
            <a:off x="194829" y="1300524"/>
            <a:ext cx="6559263" cy="4709972"/>
            <a:chOff x="194829" y="1300524"/>
            <a:chExt cx="6559263" cy="47099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A46DDC-42C6-45EE-B9B6-89C3AA61453F}"/>
                </a:ext>
              </a:extLst>
            </p:cNvPr>
            <p:cNvSpPr/>
            <p:nvPr/>
          </p:nvSpPr>
          <p:spPr>
            <a:xfrm>
              <a:off x="2081647" y="2782743"/>
              <a:ext cx="2015836" cy="646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Asset management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4F171E3-2F1C-4F2C-A54C-8A1342493391}"/>
                </a:ext>
              </a:extLst>
            </p:cNvPr>
            <p:cNvCxnSpPr/>
            <p:nvPr/>
          </p:nvCxnSpPr>
          <p:spPr>
            <a:xfrm>
              <a:off x="3072247" y="2041525"/>
              <a:ext cx="0" cy="5957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1A94B2-BFF9-4C53-B07A-54B07A5DFD7A}"/>
                </a:ext>
              </a:extLst>
            </p:cNvPr>
            <p:cNvSpPr/>
            <p:nvPr/>
          </p:nvSpPr>
          <p:spPr>
            <a:xfrm>
              <a:off x="2064329" y="1300524"/>
              <a:ext cx="2015836" cy="646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Investor money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313C7E-BD61-4B76-AF45-3D018EBE29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2433" y="3560262"/>
              <a:ext cx="543791" cy="4319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19E172-2DDF-4886-9634-7EEEA675C787}"/>
                </a:ext>
              </a:extLst>
            </p:cNvPr>
            <p:cNvCxnSpPr>
              <a:cxnSpLocks/>
            </p:cNvCxnSpPr>
            <p:nvPr/>
          </p:nvCxnSpPr>
          <p:spPr>
            <a:xfrm>
              <a:off x="3808271" y="3560262"/>
              <a:ext cx="543791" cy="4319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63ABEE-D32A-4D07-88AB-8BE21E981709}"/>
                </a:ext>
              </a:extLst>
            </p:cNvPr>
            <p:cNvSpPr/>
            <p:nvPr/>
          </p:nvSpPr>
          <p:spPr>
            <a:xfrm>
              <a:off x="784515" y="4151890"/>
              <a:ext cx="2015836" cy="646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Alternative investment funds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824BCE-9915-45C3-B21C-826CC533F57A}"/>
                </a:ext>
              </a:extLst>
            </p:cNvPr>
            <p:cNvSpPr/>
            <p:nvPr/>
          </p:nvSpPr>
          <p:spPr>
            <a:xfrm>
              <a:off x="3444588" y="4098925"/>
              <a:ext cx="2015836" cy="646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Registered investment funds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47B0213-299F-4165-85B3-AA6CD04A26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1" y="4876444"/>
              <a:ext cx="264968" cy="4094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AF71B40-1D4F-4E2F-97F4-115CB71FCD0D}"/>
                </a:ext>
              </a:extLst>
            </p:cNvPr>
            <p:cNvCxnSpPr>
              <a:cxnSpLocks/>
            </p:cNvCxnSpPr>
            <p:nvPr/>
          </p:nvCxnSpPr>
          <p:spPr>
            <a:xfrm>
              <a:off x="1678132" y="4876010"/>
              <a:ext cx="0" cy="4510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03828AA-9F13-4911-92B5-25873E05DB35}"/>
                </a:ext>
              </a:extLst>
            </p:cNvPr>
            <p:cNvCxnSpPr>
              <a:cxnSpLocks/>
            </p:cNvCxnSpPr>
            <p:nvPr/>
          </p:nvCxnSpPr>
          <p:spPr>
            <a:xfrm>
              <a:off x="2426277" y="4945716"/>
              <a:ext cx="275360" cy="3239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1C2E014-07FE-4A49-9ADD-17E7F29CD2F7}"/>
                </a:ext>
              </a:extLst>
            </p:cNvPr>
            <p:cNvSpPr/>
            <p:nvPr/>
          </p:nvSpPr>
          <p:spPr>
            <a:xfrm>
              <a:off x="194829" y="5364239"/>
              <a:ext cx="822614" cy="646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Private Equity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1EE13D-3989-48DC-ACD5-728541C82377}"/>
                </a:ext>
              </a:extLst>
            </p:cNvPr>
            <p:cNvSpPr/>
            <p:nvPr/>
          </p:nvSpPr>
          <p:spPr>
            <a:xfrm>
              <a:off x="1243443" y="5364239"/>
              <a:ext cx="822613" cy="646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Venture Capital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402089-28D4-44D8-9FEF-B8997D35FFFE}"/>
                </a:ext>
              </a:extLst>
            </p:cNvPr>
            <p:cNvSpPr/>
            <p:nvPr/>
          </p:nvSpPr>
          <p:spPr>
            <a:xfrm>
              <a:off x="2291197" y="5364238"/>
              <a:ext cx="822613" cy="646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Hedge Fund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4768C77-C88E-4EC2-BCDC-82D5A5A8CD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2016" y="4876444"/>
              <a:ext cx="264968" cy="4094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60F672-46A6-4BDC-9902-922A9FD49851}"/>
                </a:ext>
              </a:extLst>
            </p:cNvPr>
            <p:cNvCxnSpPr>
              <a:cxnSpLocks/>
            </p:cNvCxnSpPr>
            <p:nvPr/>
          </p:nvCxnSpPr>
          <p:spPr>
            <a:xfrm>
              <a:off x="5382492" y="4945716"/>
              <a:ext cx="275360" cy="3239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03BA74-A839-4A46-AFF9-44B2D133B93B}"/>
                </a:ext>
              </a:extLst>
            </p:cNvPr>
            <p:cNvSpPr/>
            <p:nvPr/>
          </p:nvSpPr>
          <p:spPr>
            <a:xfrm>
              <a:off x="3342415" y="5364239"/>
              <a:ext cx="822614" cy="646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Mutual Fund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C910FFB-6481-4B1F-AD34-68CCC330672D}"/>
                </a:ext>
              </a:extLst>
            </p:cNvPr>
            <p:cNvSpPr/>
            <p:nvPr/>
          </p:nvSpPr>
          <p:spPr>
            <a:xfrm>
              <a:off x="4391029" y="5364240"/>
              <a:ext cx="2363063" cy="646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ETF (exchange-traded funds, can be traded as stocks)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7D68349-E6FA-45A9-A840-E7A61A4A9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22"/>
          <a:stretch/>
        </p:blipFill>
        <p:spPr>
          <a:xfrm>
            <a:off x="6061366" y="1795278"/>
            <a:ext cx="5606741" cy="320647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2232750-E831-4EF1-975F-9D094F03B3CA}"/>
              </a:ext>
            </a:extLst>
          </p:cNvPr>
          <p:cNvSpPr txBox="1"/>
          <p:nvPr/>
        </p:nvSpPr>
        <p:spPr>
          <a:xfrm>
            <a:off x="65810" y="651654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https://www.bain.com/insights/topics/energy-and-natural-resources-report/</a:t>
            </a:r>
          </a:p>
        </p:txBody>
      </p:sp>
    </p:spTree>
    <p:extLst>
      <p:ext uri="{BB962C8B-B14F-4D97-AF65-F5344CB8AC3E}">
        <p14:creationId xmlns:p14="http://schemas.microsoft.com/office/powerpoint/2010/main" val="27844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What ESG Investing is Not: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426DA4A3-CD90-4F1A-A98C-B530346F42D0}"/>
              </a:ext>
            </a:extLst>
          </p:cNvPr>
          <p:cNvSpPr/>
          <p:nvPr/>
        </p:nvSpPr>
        <p:spPr>
          <a:xfrm>
            <a:off x="2123209" y="2901150"/>
            <a:ext cx="3172690" cy="18911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ESG Investing</a:t>
            </a:r>
          </a:p>
          <a:p>
            <a:pPr algn="ctr"/>
            <a:r>
              <a:rPr lang="en-US" sz="1600" dirty="0"/>
              <a:t>(investment taking environmental, social, and governing factors into considerations)</a:t>
            </a:r>
          </a:p>
        </p:txBody>
      </p:sp>
      <p:sp>
        <p:nvSpPr>
          <p:cNvPr id="4" name="Not Equal 3">
            <a:extLst>
              <a:ext uri="{FF2B5EF4-FFF2-40B4-BE49-F238E27FC236}">
                <a16:creationId xmlns:a16="http://schemas.microsoft.com/office/drawing/2014/main" id="{0BBE6E83-5CD2-4708-88CE-417AB526AE2F}"/>
              </a:ext>
            </a:extLst>
          </p:cNvPr>
          <p:cNvSpPr/>
          <p:nvPr/>
        </p:nvSpPr>
        <p:spPr>
          <a:xfrm>
            <a:off x="5365173" y="3559241"/>
            <a:ext cx="782781" cy="353291"/>
          </a:xfrm>
          <a:prstGeom prst="mathNot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5E66B37-D6D0-4B03-8E68-0FB98320A838}"/>
              </a:ext>
            </a:extLst>
          </p:cNvPr>
          <p:cNvSpPr/>
          <p:nvPr/>
        </p:nvSpPr>
        <p:spPr>
          <a:xfrm>
            <a:off x="6390408" y="2901150"/>
            <a:ext cx="3124199" cy="1891146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Investing in Clean Energy Transition (CET)</a:t>
            </a:r>
          </a:p>
          <a:p>
            <a:pPr algn="ctr"/>
            <a:r>
              <a:rPr lang="en-US" sz="1600" dirty="0"/>
              <a:t>(direct investment in cutting emissions from fossil fuels)</a:t>
            </a: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D6314FEA-E132-4E82-B391-8FEF53B8E844}"/>
              </a:ext>
            </a:extLst>
          </p:cNvPr>
          <p:cNvSpPr/>
          <p:nvPr/>
        </p:nvSpPr>
        <p:spPr>
          <a:xfrm flipH="1">
            <a:off x="3723409" y="4889277"/>
            <a:ext cx="4745182" cy="54725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D342E44-6948-46B8-9BC5-7FF82D911531}"/>
              </a:ext>
            </a:extLst>
          </p:cNvPr>
          <p:cNvSpPr/>
          <p:nvPr/>
        </p:nvSpPr>
        <p:spPr>
          <a:xfrm>
            <a:off x="4343398" y="5019130"/>
            <a:ext cx="3609109" cy="1343892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companies utilizing CET technologies and services to </a:t>
            </a:r>
            <a:r>
              <a:rPr lang="en-US" b="1" dirty="0"/>
              <a:t>cut emissions </a:t>
            </a:r>
            <a:r>
              <a:rPr lang="en-US" dirty="0"/>
              <a:t>and improve ESG score?</a:t>
            </a: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D119C990-E0C5-4280-9AA7-99ED5EAA91F3}"/>
              </a:ext>
            </a:extLst>
          </p:cNvPr>
          <p:cNvSpPr/>
          <p:nvPr/>
        </p:nvSpPr>
        <p:spPr>
          <a:xfrm flipV="1">
            <a:off x="3723409" y="2256914"/>
            <a:ext cx="4745182" cy="54725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2E5E4925-7BEA-4565-ACFA-F7910CF633DC}"/>
              </a:ext>
            </a:extLst>
          </p:cNvPr>
          <p:cNvSpPr/>
          <p:nvPr/>
        </p:nvSpPr>
        <p:spPr>
          <a:xfrm>
            <a:off x="4291445" y="1258960"/>
            <a:ext cx="3609109" cy="1343892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Alignment: </a:t>
            </a:r>
            <a:r>
              <a:rPr lang="en-US" dirty="0"/>
              <a:t>does high ESG score mean better performance at CET?</a:t>
            </a:r>
          </a:p>
        </p:txBody>
      </p:sp>
    </p:spTree>
    <p:extLst>
      <p:ext uri="{BB962C8B-B14F-4D97-AF65-F5344CB8AC3E}">
        <p14:creationId xmlns:p14="http://schemas.microsoft.com/office/powerpoint/2010/main" val="25498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Alignment of ESG with clean energy transition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09ACD-1C88-4AC9-9790-B7AFAC185795}"/>
              </a:ext>
            </a:extLst>
          </p:cNvPr>
          <p:cNvSpPr txBox="1"/>
          <p:nvPr/>
        </p:nvSpPr>
        <p:spPr>
          <a:xfrm>
            <a:off x="0" y="6429760"/>
            <a:ext cx="6882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OECD: ESG investing and climate transition report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075B44-EDB6-41B5-83D4-7538FAD59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04"/>
          <a:stretch/>
        </p:blipFill>
        <p:spPr>
          <a:xfrm>
            <a:off x="939535" y="1092735"/>
            <a:ext cx="10312930" cy="4289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964B10-36B6-4C3F-8913-BAAAD5D65919}"/>
              </a:ext>
            </a:extLst>
          </p:cNvPr>
          <p:cNvSpPr txBox="1"/>
          <p:nvPr/>
        </p:nvSpPr>
        <p:spPr>
          <a:xfrm>
            <a:off x="721884" y="5533670"/>
            <a:ext cx="104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cases, high ESG score actually correlate with higher CO</a:t>
            </a:r>
            <a:r>
              <a:rPr lang="en-US" baseline="-25000" dirty="0"/>
              <a:t>2 </a:t>
            </a:r>
            <a:r>
              <a:rPr lang="en-US" dirty="0"/>
              <a:t>emission and higher revenue adjusted CO</a:t>
            </a:r>
            <a:r>
              <a:rPr lang="en-US" baseline="-25000" dirty="0"/>
              <a:t>2 </a:t>
            </a:r>
            <a:r>
              <a:rPr lang="en-US" dirty="0"/>
              <a:t>emission.</a:t>
            </a:r>
          </a:p>
        </p:txBody>
      </p:sp>
    </p:spTree>
    <p:extLst>
      <p:ext uri="{BB962C8B-B14F-4D97-AF65-F5344CB8AC3E}">
        <p14:creationId xmlns:p14="http://schemas.microsoft.com/office/powerpoint/2010/main" val="13350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Alignment of ESG with clean energy transition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F1BC8-D0A1-409E-9F74-7DD15B52D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92"/>
          <a:stretch/>
        </p:blipFill>
        <p:spPr>
          <a:xfrm>
            <a:off x="707572" y="1249136"/>
            <a:ext cx="10331981" cy="4264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34EEB-224A-436A-8D3E-F6583B167536}"/>
              </a:ext>
            </a:extLst>
          </p:cNvPr>
          <p:cNvSpPr txBox="1"/>
          <p:nvPr/>
        </p:nvSpPr>
        <p:spPr>
          <a:xfrm>
            <a:off x="0" y="6429760"/>
            <a:ext cx="6882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OECD: ESG investing and climate transition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6508D-01EB-4F08-88BE-9485245469A8}"/>
              </a:ext>
            </a:extLst>
          </p:cNvPr>
          <p:cNvSpPr txBox="1"/>
          <p:nvPr/>
        </p:nvSpPr>
        <p:spPr>
          <a:xfrm>
            <a:off x="721884" y="5533670"/>
            <a:ext cx="1044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Environmental score in ESG methodologies vary by rating provider, using a mix of approaches</a:t>
            </a:r>
          </a:p>
        </p:txBody>
      </p:sp>
    </p:spTree>
    <p:extLst>
      <p:ext uri="{BB962C8B-B14F-4D97-AF65-F5344CB8AC3E}">
        <p14:creationId xmlns:p14="http://schemas.microsoft.com/office/powerpoint/2010/main" val="41650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Alignment of ESG with clean energy transition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70BE7-06B4-4DFC-BB40-F2EC29205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55"/>
          <a:stretch/>
        </p:blipFill>
        <p:spPr>
          <a:xfrm>
            <a:off x="1679841" y="988538"/>
            <a:ext cx="8361732" cy="4610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ABD830-5D71-4068-AFC2-35F455618E7B}"/>
              </a:ext>
            </a:extLst>
          </p:cNvPr>
          <p:cNvSpPr txBox="1"/>
          <p:nvPr/>
        </p:nvSpPr>
        <p:spPr>
          <a:xfrm>
            <a:off x="0" y="6429760"/>
            <a:ext cx="6882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OECD: ESG investing and climate transition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00443-68B1-411A-9890-E97576B277E3}"/>
              </a:ext>
            </a:extLst>
          </p:cNvPr>
          <p:cNvSpPr txBox="1"/>
          <p:nvPr/>
        </p:nvSpPr>
        <p:spPr>
          <a:xfrm>
            <a:off x="636040" y="5767969"/>
            <a:ext cx="104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Framework to capture the various material climate disclosure factors on market valuations related to a low-carbon transition.</a:t>
            </a:r>
          </a:p>
        </p:txBody>
      </p:sp>
    </p:spTree>
    <p:extLst>
      <p:ext uri="{BB962C8B-B14F-4D97-AF65-F5344CB8AC3E}">
        <p14:creationId xmlns:p14="http://schemas.microsoft.com/office/powerpoint/2010/main" val="16689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Energy &amp; Natural Resources companies (Oil &amp; Gas)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09ACD-1C88-4AC9-9790-B7AFAC185795}"/>
              </a:ext>
            </a:extLst>
          </p:cNvPr>
          <p:cNvSpPr txBox="1"/>
          <p:nvPr/>
        </p:nvSpPr>
        <p:spPr>
          <a:xfrm>
            <a:off x="273481" y="6492875"/>
            <a:ext cx="8796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Bain &amp; Co: Global Energy and Natural Resources Report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ABE72-A9DD-41B7-BC4D-043D0DDE7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20"/>
          <a:stretch/>
        </p:blipFill>
        <p:spPr>
          <a:xfrm>
            <a:off x="1218618" y="1011382"/>
            <a:ext cx="9284177" cy="4583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D74DE8-BA48-4361-9C38-18A18331C826}"/>
              </a:ext>
            </a:extLst>
          </p:cNvPr>
          <p:cNvSpPr txBox="1"/>
          <p:nvPr/>
        </p:nvSpPr>
        <p:spPr>
          <a:xfrm>
            <a:off x="636040" y="5767969"/>
            <a:ext cx="104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global population has grown to nearly 8 billion, while living standards have improved dramatically and energy intensity has decreased</a:t>
            </a:r>
          </a:p>
        </p:txBody>
      </p:sp>
    </p:spTree>
    <p:extLst>
      <p:ext uri="{BB962C8B-B14F-4D97-AF65-F5344CB8AC3E}">
        <p14:creationId xmlns:p14="http://schemas.microsoft.com/office/powerpoint/2010/main" val="123004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Energy &amp; Natural Resources companies (Oil &amp; Gas)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78B35-F1FA-4B6C-B4A7-204B5531E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87" r="8899"/>
          <a:stretch/>
        </p:blipFill>
        <p:spPr>
          <a:xfrm>
            <a:off x="732302" y="1205870"/>
            <a:ext cx="9412596" cy="4385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F056B-D8FE-4C08-8869-836BBF5B2810}"/>
              </a:ext>
            </a:extLst>
          </p:cNvPr>
          <p:cNvSpPr txBox="1"/>
          <p:nvPr/>
        </p:nvSpPr>
        <p:spPr>
          <a:xfrm>
            <a:off x="636040" y="5767969"/>
            <a:ext cx="1044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Energy and natural resources companies has grown more slowly than other industries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0B0B5-53F6-4290-BFC2-37E5195391B7}"/>
              </a:ext>
            </a:extLst>
          </p:cNvPr>
          <p:cNvSpPr txBox="1"/>
          <p:nvPr/>
        </p:nvSpPr>
        <p:spPr>
          <a:xfrm>
            <a:off x="273481" y="6492875"/>
            <a:ext cx="8796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Bain &amp; Co: Global Energy and Natural Resources Report 2021</a:t>
            </a:r>
          </a:p>
        </p:txBody>
      </p:sp>
    </p:spTree>
    <p:extLst>
      <p:ext uri="{BB962C8B-B14F-4D97-AF65-F5344CB8AC3E}">
        <p14:creationId xmlns:p14="http://schemas.microsoft.com/office/powerpoint/2010/main" val="323559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Energy &amp; Natural Resources companies (Oil &amp; Gas)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71825-8C3C-4CAE-8CD9-9B11E8E74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97"/>
          <a:stretch/>
        </p:blipFill>
        <p:spPr>
          <a:xfrm>
            <a:off x="1354182" y="1121599"/>
            <a:ext cx="8641827" cy="4450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72B66F-A338-4853-8713-D3994F521EFB}"/>
              </a:ext>
            </a:extLst>
          </p:cNvPr>
          <p:cNvSpPr txBox="1"/>
          <p:nvPr/>
        </p:nvSpPr>
        <p:spPr>
          <a:xfrm>
            <a:off x="661129" y="5682673"/>
            <a:ext cx="975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Call for increased investment to support energy transitions of oil &amp; gas companies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AE193-DE7F-4AC0-B471-4042F28C5345}"/>
              </a:ext>
            </a:extLst>
          </p:cNvPr>
          <p:cNvSpPr txBox="1"/>
          <p:nvPr/>
        </p:nvSpPr>
        <p:spPr>
          <a:xfrm>
            <a:off x="273481" y="6492875"/>
            <a:ext cx="8796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Bain &amp; Co: Global Energy and Natural Resources Report 2021</a:t>
            </a:r>
          </a:p>
        </p:txBody>
      </p:sp>
    </p:spTree>
    <p:extLst>
      <p:ext uri="{BB962C8B-B14F-4D97-AF65-F5344CB8AC3E}">
        <p14:creationId xmlns:p14="http://schemas.microsoft.com/office/powerpoint/2010/main" val="1379470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Energy &amp; Natural Resources companies - Neste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4559F-1AE6-421A-8D89-47FE154F3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51"/>
          <a:stretch/>
        </p:blipFill>
        <p:spPr>
          <a:xfrm>
            <a:off x="761686" y="1644378"/>
            <a:ext cx="8371940" cy="4012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53761F-DF89-456D-8F15-BC0DF718CCC3}"/>
              </a:ext>
            </a:extLst>
          </p:cNvPr>
          <p:cNvSpPr txBox="1"/>
          <p:nvPr/>
        </p:nvSpPr>
        <p:spPr>
          <a:xfrm>
            <a:off x="8935918" y="2213474"/>
            <a:ext cx="29512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Main renewable product: Neste renewable diesel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Low-carbon biofuel with the same chemical composition as fossil fuel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26DB3-054E-4CCD-9E5B-B57EB17AC7CF}"/>
              </a:ext>
            </a:extLst>
          </p:cNvPr>
          <p:cNvSpPr txBox="1"/>
          <p:nvPr/>
        </p:nvSpPr>
        <p:spPr>
          <a:xfrm>
            <a:off x="1586246" y="1275046"/>
            <a:ext cx="705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Profit streams of Neste, Finland oil &amp; chemical 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87D49-6FF8-4A54-B2C4-DB507BE303F8}"/>
              </a:ext>
            </a:extLst>
          </p:cNvPr>
          <p:cNvSpPr txBox="1"/>
          <p:nvPr/>
        </p:nvSpPr>
        <p:spPr>
          <a:xfrm>
            <a:off x="-216204" y="5682673"/>
            <a:ext cx="975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Neste: a successful transition story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7B784-C0D5-42C8-BD6C-44903B7E9924}"/>
              </a:ext>
            </a:extLst>
          </p:cNvPr>
          <p:cNvSpPr txBox="1"/>
          <p:nvPr/>
        </p:nvSpPr>
        <p:spPr>
          <a:xfrm>
            <a:off x="273481" y="6492875"/>
            <a:ext cx="8796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Bain &amp; Co: Global Energy and Natural Resources Report 2021</a:t>
            </a:r>
          </a:p>
        </p:txBody>
      </p:sp>
    </p:spTree>
    <p:extLst>
      <p:ext uri="{BB962C8B-B14F-4D97-AF65-F5344CB8AC3E}">
        <p14:creationId xmlns:p14="http://schemas.microsoft.com/office/powerpoint/2010/main" val="378699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ESG Investing?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F6AFB-18E5-4952-A3A1-D97001CDED07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Usually use interchangeably with sustainable investing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It is a criteria, in additional to conventional financial parameters, used to evaluate a firm in the investment decision-making process.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It is typically a score based on data reported by the company.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2C90377-5E87-49BE-AD87-CCF69E53E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8" r="20928"/>
          <a:stretch/>
        </p:blipFill>
        <p:spPr>
          <a:xfrm>
            <a:off x="5538037" y="1321553"/>
            <a:ext cx="5767779" cy="43618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1267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Energy &amp; Natural Resources companies – ExxonMobil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A53227-5156-4F0F-ACE8-F2FA30786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8"/>
          <a:stretch/>
        </p:blipFill>
        <p:spPr>
          <a:xfrm>
            <a:off x="310551" y="1847063"/>
            <a:ext cx="6407479" cy="2782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1D5E81-ECE6-44D1-9C45-FA805609B105}"/>
              </a:ext>
            </a:extLst>
          </p:cNvPr>
          <p:cNvSpPr txBox="1"/>
          <p:nvPr/>
        </p:nvSpPr>
        <p:spPr>
          <a:xfrm>
            <a:off x="0" y="6581001"/>
            <a:ext cx="114874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https://www.reuters.com/business/sustainable-business/shareholder-activism-reaches-milestone-exxon-board-vote-nears-end-2021-05-26/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CA8E3-4B0F-409E-9740-53ECFCA0D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536" y="1653198"/>
            <a:ext cx="3510366" cy="1386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EEF6A5-4DF2-426F-AE4F-31A4688FDB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11"/>
          <a:stretch/>
        </p:blipFill>
        <p:spPr>
          <a:xfrm>
            <a:off x="7640780" y="3175553"/>
            <a:ext cx="3438776" cy="1109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1F7BC6-4E1C-42F7-AAF9-45AC74D6BA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92"/>
          <a:stretch/>
        </p:blipFill>
        <p:spPr>
          <a:xfrm>
            <a:off x="6626941" y="4397776"/>
            <a:ext cx="5419604" cy="6462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69F43D-C410-4F3C-8B38-1F7203CA6417}"/>
              </a:ext>
            </a:extLst>
          </p:cNvPr>
          <p:cNvSpPr txBox="1"/>
          <p:nvPr/>
        </p:nvSpPr>
        <p:spPr>
          <a:xfrm>
            <a:off x="3555147" y="5319776"/>
            <a:ext cx="508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less successful story: ExxonMobil</a:t>
            </a:r>
          </a:p>
          <a:p>
            <a:r>
              <a:rPr lang="en-US" dirty="0"/>
              <a:t>Large emphasis on carbon capture &amp; storage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EBBD32-7626-4348-8C18-33B6E0B14C6B}"/>
              </a:ext>
            </a:extLst>
          </p:cNvPr>
          <p:cNvSpPr/>
          <p:nvPr/>
        </p:nvSpPr>
        <p:spPr>
          <a:xfrm>
            <a:off x="7643075" y="1836721"/>
            <a:ext cx="3099680" cy="1565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B0771B-7614-4D5A-B8FA-E760B31C8C95}"/>
              </a:ext>
            </a:extLst>
          </p:cNvPr>
          <p:cNvSpPr/>
          <p:nvPr/>
        </p:nvSpPr>
        <p:spPr>
          <a:xfrm>
            <a:off x="7640780" y="3536401"/>
            <a:ext cx="3357962" cy="3750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4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Energy &amp; Natural Resources companies – ExxonMobil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00F16-716A-441D-B181-F0E919730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1536030"/>
            <a:ext cx="6564455" cy="3669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F391CE-0C66-4701-8F16-C1EDE4E08123}"/>
              </a:ext>
            </a:extLst>
          </p:cNvPr>
          <p:cNvSpPr txBox="1"/>
          <p:nvPr/>
        </p:nvSpPr>
        <p:spPr>
          <a:xfrm>
            <a:off x="0" y="6581001"/>
            <a:ext cx="12377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https://corporate.exxonmobil.com/News/Newsroom/News-releases/2021/1208_ExxonMobil_SGN_Green-Investment-sign-MoU-for-Southampton-hydrogen-hub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BB17DC-51AD-4477-BA9B-0C00B23F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839" y="1594156"/>
            <a:ext cx="4165591" cy="36696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3443C8-5F23-4772-BC4E-93F3E455306D}"/>
              </a:ext>
            </a:extLst>
          </p:cNvPr>
          <p:cNvSpPr txBox="1"/>
          <p:nvPr/>
        </p:nvSpPr>
        <p:spPr>
          <a:xfrm>
            <a:off x="0" y="63843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https://corporate.exxonmobil.com/Climate-solutions/CCS-in-action</a:t>
            </a:r>
          </a:p>
        </p:txBody>
      </p:sp>
    </p:spTree>
    <p:extLst>
      <p:ext uri="{BB962C8B-B14F-4D97-AF65-F5344CB8AC3E}">
        <p14:creationId xmlns:p14="http://schemas.microsoft.com/office/powerpoint/2010/main" val="2584689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The ESG buzzwords?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CC44C-C785-4A7C-AF38-14A2667A7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62" y="1897133"/>
            <a:ext cx="7626742" cy="3225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192EAA-2592-4A06-ADD1-0C926F279F0E}"/>
              </a:ext>
            </a:extLst>
          </p:cNvPr>
          <p:cNvSpPr txBox="1"/>
          <p:nvPr/>
        </p:nvSpPr>
        <p:spPr>
          <a:xfrm>
            <a:off x="206476" y="6354375"/>
            <a:ext cx="82787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https://www.bcg.com/en-us/publications/2022/institutional-investors-should-embrace-social-impact-investment</a:t>
            </a:r>
          </a:p>
        </p:txBody>
      </p:sp>
    </p:spTree>
    <p:extLst>
      <p:ext uri="{BB962C8B-B14F-4D97-AF65-F5344CB8AC3E}">
        <p14:creationId xmlns:p14="http://schemas.microsoft.com/office/powerpoint/2010/main" val="945201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FF299A-1391-4DD6-8743-11ECE2220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3" y="3726985"/>
            <a:ext cx="7205898" cy="2252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95268-52FD-4AFC-83E9-0C06CCBE9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00"/>
          <a:stretch/>
        </p:blipFill>
        <p:spPr>
          <a:xfrm>
            <a:off x="433137" y="1462151"/>
            <a:ext cx="7716253" cy="2264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87516C3-9088-4B33-B3A9-809CC964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Takeaway from S</a:t>
            </a:r>
            <a:r>
              <a:rPr lang="en-US" altLang="zh-CN" sz="2800" b="1" dirty="0"/>
              <a:t>loan Conference: ESG in Asian market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F75DB-555D-4B7A-9B93-F5666F07CAB4}"/>
              </a:ext>
            </a:extLst>
          </p:cNvPr>
          <p:cNvSpPr txBox="1"/>
          <p:nvPr/>
        </p:nvSpPr>
        <p:spPr>
          <a:xfrm>
            <a:off x="8130340" y="2274838"/>
            <a:ext cx="4042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Heavy focus on 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Scaling challenge, 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Compliance on the small holders/farmers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Cosmetics with renewable containers not </a:t>
            </a:r>
            <a:r>
              <a:rPr lang="en-US" dirty="0" err="1"/>
              <a:t>profitabl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46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760C2F91-016B-4F75-AA3D-F89D55B6B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662515" y="64390"/>
            <a:ext cx="6466971" cy="36376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A5A4E-D5A5-41E4-82C7-755E4DF1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92" y="107562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Thank you! Questions?</a:t>
            </a:r>
          </a:p>
        </p:txBody>
      </p:sp>
    </p:spTree>
    <p:extLst>
      <p:ext uri="{BB962C8B-B14F-4D97-AF65-F5344CB8AC3E}">
        <p14:creationId xmlns:p14="http://schemas.microsoft.com/office/powerpoint/2010/main" val="38531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I</a:t>
            </a:r>
            <a:r>
              <a:rPr lang="en-US" altLang="zh-CN" sz="2800" b="1" dirty="0"/>
              <a:t>ncreasing popularity of ESG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CA3B39-C99D-43E5-8898-8DDCB1374A16}"/>
              </a:ext>
            </a:extLst>
          </p:cNvPr>
          <p:cNvSpPr txBox="1"/>
          <p:nvPr/>
        </p:nvSpPr>
        <p:spPr>
          <a:xfrm rot="10800000">
            <a:off x="276547" y="2664957"/>
            <a:ext cx="461665" cy="15953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dirty="0"/>
              <a:t>$ </a:t>
            </a:r>
            <a:r>
              <a:rPr lang="en-US" altLang="zh-CN" dirty="0"/>
              <a:t>trillion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D9D593-9F95-44A4-B70F-17AEF123263D}"/>
              </a:ext>
            </a:extLst>
          </p:cNvPr>
          <p:cNvGrpSpPr/>
          <p:nvPr/>
        </p:nvGrpSpPr>
        <p:grpSpPr>
          <a:xfrm>
            <a:off x="399771" y="1655619"/>
            <a:ext cx="6754091" cy="3546762"/>
            <a:chOff x="399771" y="1655619"/>
            <a:chExt cx="6754091" cy="3546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2AB69D-BDB4-4F23-AD98-4243BE5A1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139" y="2270102"/>
              <a:ext cx="6063357" cy="293227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B0F36C-7049-40FB-8BC2-1A290951EE6C}"/>
                </a:ext>
              </a:extLst>
            </p:cNvPr>
            <p:cNvSpPr txBox="1"/>
            <p:nvPr/>
          </p:nvSpPr>
          <p:spPr>
            <a:xfrm>
              <a:off x="399771" y="1655619"/>
              <a:ext cx="6754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</a:t>
              </a:r>
              <a:r>
                <a:rPr lang="en-US" altLang="zh-CN" b="1" dirty="0"/>
                <a:t>otal assets under management that factored in ESG principles </a:t>
              </a:r>
              <a:endParaRPr lang="en-US" b="1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636C62-651B-4C82-8766-8005A4D42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30" y="5237017"/>
            <a:ext cx="3168813" cy="234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F70198-4F17-4822-B77A-FEDC8C58D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230" y="1738855"/>
            <a:ext cx="4064209" cy="35879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009EA-F6A7-4CE7-953E-F9EE8D184EFC}"/>
              </a:ext>
            </a:extLst>
          </p:cNvPr>
          <p:cNvSpPr txBox="1"/>
          <p:nvPr/>
        </p:nvSpPr>
        <p:spPr>
          <a:xfrm>
            <a:off x="88044" y="6303533"/>
            <a:ext cx="11722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https://www.bankinghub.eu/banking/research-markets/esg-investments-current-trends</a:t>
            </a:r>
          </a:p>
          <a:p>
            <a:r>
              <a:rPr lang="en-US" sz="1200" dirty="0"/>
              <a:t>https://www.ussif.org/sribasics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47CAD-874F-40F6-9E92-DDCA641FC92F}"/>
              </a:ext>
            </a:extLst>
          </p:cNvPr>
          <p:cNvSpPr txBox="1"/>
          <p:nvPr/>
        </p:nvSpPr>
        <p:spPr>
          <a:xfrm>
            <a:off x="738213" y="5664603"/>
            <a:ext cx="1044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Significant, rapid growth in ESG in terms of total assets in both United States and around the world.</a:t>
            </a:r>
          </a:p>
        </p:txBody>
      </p:sp>
    </p:spTree>
    <p:extLst>
      <p:ext uri="{BB962C8B-B14F-4D97-AF65-F5344CB8AC3E}">
        <p14:creationId xmlns:p14="http://schemas.microsoft.com/office/powerpoint/2010/main" val="21369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I</a:t>
            </a:r>
            <a:r>
              <a:rPr lang="en-US" altLang="zh-CN" sz="2800" b="1" dirty="0"/>
              <a:t>ncreasing popularity of ESG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CA3B39-C99D-43E5-8898-8DDCB1374A16}"/>
              </a:ext>
            </a:extLst>
          </p:cNvPr>
          <p:cNvSpPr txBox="1"/>
          <p:nvPr/>
        </p:nvSpPr>
        <p:spPr>
          <a:xfrm rot="10800000">
            <a:off x="276547" y="2664957"/>
            <a:ext cx="461665" cy="15953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dirty="0"/>
              <a:t>$ </a:t>
            </a:r>
            <a:r>
              <a:rPr lang="en-US" altLang="zh-CN" dirty="0"/>
              <a:t>trillion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D9D593-9F95-44A4-B70F-17AEF123263D}"/>
              </a:ext>
            </a:extLst>
          </p:cNvPr>
          <p:cNvGrpSpPr/>
          <p:nvPr/>
        </p:nvGrpSpPr>
        <p:grpSpPr>
          <a:xfrm>
            <a:off x="399771" y="1655619"/>
            <a:ext cx="6754091" cy="3546762"/>
            <a:chOff x="399771" y="1655619"/>
            <a:chExt cx="6754091" cy="3546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2AB69D-BDB4-4F23-AD98-4243BE5A1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139" y="2270102"/>
              <a:ext cx="6063357" cy="293227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B0F36C-7049-40FB-8BC2-1A290951EE6C}"/>
                </a:ext>
              </a:extLst>
            </p:cNvPr>
            <p:cNvSpPr txBox="1"/>
            <p:nvPr/>
          </p:nvSpPr>
          <p:spPr>
            <a:xfrm>
              <a:off x="399771" y="1655619"/>
              <a:ext cx="6754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</a:t>
              </a:r>
              <a:r>
                <a:rPr lang="en-US" altLang="zh-CN" b="1" dirty="0"/>
                <a:t>otal assets under management that factored in ESG principles </a:t>
              </a:r>
              <a:endParaRPr lang="en-US" b="1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636C62-651B-4C82-8766-8005A4D42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30" y="5237017"/>
            <a:ext cx="3168813" cy="234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009EA-F6A7-4CE7-953E-F9EE8D184EFC}"/>
              </a:ext>
            </a:extLst>
          </p:cNvPr>
          <p:cNvSpPr txBox="1"/>
          <p:nvPr/>
        </p:nvSpPr>
        <p:spPr>
          <a:xfrm>
            <a:off x="88044" y="6303533"/>
            <a:ext cx="11722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https://www.bankinghub.eu/banking/research-markets/esg-investments-current-trends</a:t>
            </a:r>
          </a:p>
          <a:p>
            <a:r>
              <a:rPr lang="en-US" sz="1200" dirty="0"/>
              <a:t>https://www.ussif.org/sribasics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47CAD-874F-40F6-9E92-DDCA641FC92F}"/>
              </a:ext>
            </a:extLst>
          </p:cNvPr>
          <p:cNvSpPr txBox="1"/>
          <p:nvPr/>
        </p:nvSpPr>
        <p:spPr>
          <a:xfrm>
            <a:off x="738213" y="5664603"/>
            <a:ext cx="1044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Significant, rapid growth in ESG in terms of total assets in both United States and around the world.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2482CE-3C1A-4A7A-AC93-641010B70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862" y="2419681"/>
            <a:ext cx="4538455" cy="22232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8D3DA8-1A58-4963-9C7A-FD7C38EB1EE1}"/>
              </a:ext>
            </a:extLst>
          </p:cNvPr>
          <p:cNvSpPr txBox="1"/>
          <p:nvPr/>
        </p:nvSpPr>
        <p:spPr>
          <a:xfrm>
            <a:off x="7805027" y="1752233"/>
            <a:ext cx="298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US GDP</a:t>
            </a:r>
          </a:p>
        </p:txBody>
      </p:sp>
    </p:spTree>
    <p:extLst>
      <p:ext uri="{BB962C8B-B14F-4D97-AF65-F5344CB8AC3E}">
        <p14:creationId xmlns:p14="http://schemas.microsoft.com/office/powerpoint/2010/main" val="153608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844763-9D19-4BF6-BD49-9ECD964D7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926" y="1312108"/>
            <a:ext cx="8719391" cy="42337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CA04F2-77EB-4576-BAC0-8F1225EC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I</a:t>
            </a:r>
            <a:r>
              <a:rPr lang="en-US" altLang="zh-CN" sz="2800" b="1" dirty="0"/>
              <a:t>ncreasing popularity of ESG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170C8-1C6F-4405-A836-3871CBDBB79D}"/>
              </a:ext>
            </a:extLst>
          </p:cNvPr>
          <p:cNvSpPr txBox="1"/>
          <p:nvPr/>
        </p:nvSpPr>
        <p:spPr>
          <a:xfrm>
            <a:off x="125621" y="6492876"/>
            <a:ext cx="2527524" cy="275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baseline="0" dirty="0">
                <a:latin typeface="Henderson BCG Sans"/>
              </a:rPr>
              <a:t> </a:t>
            </a:r>
            <a:r>
              <a:rPr lang="en-US" sz="1200" i="0" u="none" strike="noStrike" baseline="0" dirty="0"/>
              <a:t>BCG ‘The Next Big Leap’ report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A36CB-4CDF-47B2-AA22-668BD1E28872}"/>
              </a:ext>
            </a:extLst>
          </p:cNvPr>
          <p:cNvSpPr txBox="1"/>
          <p:nvPr/>
        </p:nvSpPr>
        <p:spPr>
          <a:xfrm>
            <a:off x="738213" y="5664603"/>
            <a:ext cx="1044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, which is corroborated by soaring media attention as well. </a:t>
            </a:r>
          </a:p>
        </p:txBody>
      </p:sp>
    </p:spTree>
    <p:extLst>
      <p:ext uri="{BB962C8B-B14F-4D97-AF65-F5344CB8AC3E}">
        <p14:creationId xmlns:p14="http://schemas.microsoft.com/office/powerpoint/2010/main" val="3333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Main Drivers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A1482-3ACC-48EE-8E32-B7C56C3F7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31" y="1302465"/>
            <a:ext cx="8005831" cy="4345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B81925-4C60-4CED-9CA1-35BCAFEEC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76" y="3468998"/>
            <a:ext cx="2380378" cy="2461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62279D-1E80-4FE7-BD0E-AF93C5FA90D3}"/>
              </a:ext>
            </a:extLst>
          </p:cNvPr>
          <p:cNvSpPr txBox="1"/>
          <p:nvPr/>
        </p:nvSpPr>
        <p:spPr>
          <a:xfrm>
            <a:off x="3403833" y="933133"/>
            <a:ext cx="467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Investors – Asset Management firms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FD8D7-0C0F-4FC7-A84B-EE322E782345}"/>
              </a:ext>
            </a:extLst>
          </p:cNvPr>
          <p:cNvSpPr/>
          <p:nvPr/>
        </p:nvSpPr>
        <p:spPr>
          <a:xfrm>
            <a:off x="790945" y="4856669"/>
            <a:ext cx="4007822" cy="1593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F0F781-C58A-4437-9ED8-2E50EAB4BD4D}"/>
              </a:ext>
            </a:extLst>
          </p:cNvPr>
          <p:cNvSpPr/>
          <p:nvPr/>
        </p:nvSpPr>
        <p:spPr>
          <a:xfrm>
            <a:off x="5877528" y="3468999"/>
            <a:ext cx="2583873" cy="251577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79632-556F-4EB3-896F-9648DC4C3441}"/>
              </a:ext>
            </a:extLst>
          </p:cNvPr>
          <p:cNvSpPr txBox="1"/>
          <p:nvPr/>
        </p:nvSpPr>
        <p:spPr>
          <a:xfrm>
            <a:off x="8796776" y="1392410"/>
            <a:ext cx="30757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Asset management invests pooled funds from clients, putting the capital to work through different investments including stocks, bonds, real estate, and more.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April 2021, BlackRock, Vanguard, State Street, and 84 other fund managers had committed $37 trillion of assets to the Net Zero Asset Managers Initiative, calling for net-zero GHG emissions by 2050.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B8877-5AF7-486D-8716-E40B95046315}"/>
              </a:ext>
            </a:extLst>
          </p:cNvPr>
          <p:cNvSpPr txBox="1"/>
          <p:nvPr/>
        </p:nvSpPr>
        <p:spPr>
          <a:xfrm>
            <a:off x="188483" y="6515302"/>
            <a:ext cx="111066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https://www.blackrock.com/americas-offshore/en/larry-fink-ceo-letter#:~:text=Dear%20CEO%2C,long%2Dterm%20goals%20like%20retirement.</a:t>
            </a:r>
          </a:p>
        </p:txBody>
      </p:sp>
    </p:spTree>
    <p:extLst>
      <p:ext uri="{BB962C8B-B14F-4D97-AF65-F5344CB8AC3E}">
        <p14:creationId xmlns:p14="http://schemas.microsoft.com/office/powerpoint/2010/main" val="91527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Main Drivers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2279D-1E80-4FE7-BD0E-AF93C5FA90D3}"/>
              </a:ext>
            </a:extLst>
          </p:cNvPr>
          <p:cNvSpPr txBox="1"/>
          <p:nvPr/>
        </p:nvSpPr>
        <p:spPr>
          <a:xfrm>
            <a:off x="3326983" y="1111277"/>
            <a:ext cx="642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Investors – banks and other financial Institutions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644B9-6FF5-420A-A054-64CBFE3DA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40302"/>
            <a:ext cx="5364620" cy="43627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5E261C-28F7-4BC0-A94D-16FFC512C94C}"/>
              </a:ext>
            </a:extLst>
          </p:cNvPr>
          <p:cNvSpPr/>
          <p:nvPr/>
        </p:nvSpPr>
        <p:spPr>
          <a:xfrm>
            <a:off x="3249385" y="3656519"/>
            <a:ext cx="2275035" cy="1806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48A81-6E43-4883-9C88-D8BB8C3291E6}"/>
              </a:ext>
            </a:extLst>
          </p:cNvPr>
          <p:cNvSpPr txBox="1"/>
          <p:nvPr/>
        </p:nvSpPr>
        <p:spPr>
          <a:xfrm>
            <a:off x="6987947" y="1882957"/>
            <a:ext cx="44964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JPMorgan Chase has announced plans to make business decisions based in part on the “carbon intensity” of its customers‘ activities.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1C19B-3A30-4071-A4B8-DC43D8788F5B}"/>
              </a:ext>
            </a:extLst>
          </p:cNvPr>
          <p:cNvSpPr txBox="1"/>
          <p:nvPr/>
        </p:nvSpPr>
        <p:spPr>
          <a:xfrm>
            <a:off x="142194" y="6362725"/>
            <a:ext cx="113422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https://fortune.com/2020/10/16/jpmorgan-chase-climate-change-carbon-emissions-paris-agreement/</a:t>
            </a:r>
          </a:p>
        </p:txBody>
      </p:sp>
    </p:spTree>
    <p:extLst>
      <p:ext uri="{BB962C8B-B14F-4D97-AF65-F5344CB8AC3E}">
        <p14:creationId xmlns:p14="http://schemas.microsoft.com/office/powerpoint/2010/main" val="375564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Main Drivers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2279D-1E80-4FE7-BD0E-AF93C5FA90D3}"/>
              </a:ext>
            </a:extLst>
          </p:cNvPr>
          <p:cNvSpPr txBox="1"/>
          <p:nvPr/>
        </p:nvSpPr>
        <p:spPr>
          <a:xfrm>
            <a:off x="3320122" y="1011382"/>
            <a:ext cx="441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Shareholder returns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6F1F9-B6DD-408C-8008-95FB07979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31"/>
          <a:stretch/>
        </p:blipFill>
        <p:spPr>
          <a:xfrm>
            <a:off x="401792" y="1526721"/>
            <a:ext cx="8420533" cy="4413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A6D0F1-62DF-4BE5-81DC-3E95FF956F6D}"/>
              </a:ext>
            </a:extLst>
          </p:cNvPr>
          <p:cNvSpPr txBox="1"/>
          <p:nvPr/>
        </p:nvSpPr>
        <p:spPr>
          <a:xfrm>
            <a:off x="6477000" y="6581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https://www.bcg.com/en-us/publications/2021/next-generation-climate-innovation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AB36E-A0AE-4FC0-8883-1D066D9A00B2}"/>
              </a:ext>
            </a:extLst>
          </p:cNvPr>
          <p:cNvSpPr txBox="1"/>
          <p:nvPr/>
        </p:nvSpPr>
        <p:spPr>
          <a:xfrm>
            <a:off x="8755814" y="1922254"/>
            <a:ext cx="30343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W</a:t>
            </a:r>
            <a:r>
              <a:rPr lang="en-US" altLang="zh-CN" b="0" i="0" dirty="0">
                <a:solidFill>
                  <a:srgbClr val="000000"/>
                </a:solidFill>
                <a:effectLst/>
              </a:rPr>
              <a:t>hile traditionally sustainable investing has been assumed to have lower return compared to the market average.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00000"/>
                </a:solidFill>
                <a:effectLst/>
              </a:rPr>
              <a:t>But this is no longer true. First-generation green champion performing at Big Tech level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7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095E-5E9F-450F-9222-5319729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en-US" sz="2800" b="1" dirty="0"/>
              <a:t>Evaluating ESG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6D0F1-62DF-4BE5-81DC-3E95FF956F6D}"/>
              </a:ext>
            </a:extLst>
          </p:cNvPr>
          <p:cNvSpPr txBox="1"/>
          <p:nvPr/>
        </p:nvSpPr>
        <p:spPr>
          <a:xfrm>
            <a:off x="6477000" y="6581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https://www.bcg.com/en-us/publications/2021/next-generation-climate-innovation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07628-C4F2-4459-AA13-672560AD4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3" y="1690256"/>
            <a:ext cx="11544893" cy="49215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EE2A22-2FC7-41E5-9F1B-2E86FFAFE70E}"/>
              </a:ext>
            </a:extLst>
          </p:cNvPr>
          <p:cNvSpPr/>
          <p:nvPr/>
        </p:nvSpPr>
        <p:spPr>
          <a:xfrm>
            <a:off x="323553" y="1620199"/>
            <a:ext cx="1602229" cy="5003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B6F6E-C97F-4F66-A026-9A299D7D90F1}"/>
              </a:ext>
            </a:extLst>
          </p:cNvPr>
          <p:cNvSpPr txBox="1"/>
          <p:nvPr/>
        </p:nvSpPr>
        <p:spPr>
          <a:xfrm>
            <a:off x="1711037" y="1250867"/>
            <a:ext cx="320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ESG rating agency</a:t>
            </a:r>
          </a:p>
        </p:txBody>
      </p:sp>
    </p:spTree>
    <p:extLst>
      <p:ext uri="{BB962C8B-B14F-4D97-AF65-F5344CB8AC3E}">
        <p14:creationId xmlns:p14="http://schemas.microsoft.com/office/powerpoint/2010/main" val="33631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6220</TotalTime>
  <Words>964</Words>
  <Application>Microsoft Office PowerPoint</Application>
  <PresentationFormat>Widescreen</PresentationFormat>
  <Paragraphs>116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Google Sans</vt:lpstr>
      <vt:lpstr>Henderson BCG Sans</vt:lpstr>
      <vt:lpstr>Arial</vt:lpstr>
      <vt:lpstr>Calibri</vt:lpstr>
      <vt:lpstr>Office Theme</vt:lpstr>
      <vt:lpstr>ESG Investing: Buzzwords or propellant for energy transition?</vt:lpstr>
      <vt:lpstr>What is ESG Investing?</vt:lpstr>
      <vt:lpstr>Increasing popularity of ESG</vt:lpstr>
      <vt:lpstr>Increasing popularity of ESG</vt:lpstr>
      <vt:lpstr>Increasing popularity of ESG</vt:lpstr>
      <vt:lpstr>Main Drivers</vt:lpstr>
      <vt:lpstr>Main Drivers</vt:lpstr>
      <vt:lpstr>Main Drivers</vt:lpstr>
      <vt:lpstr>Evaluating ESG</vt:lpstr>
      <vt:lpstr>Types of ESG Investing</vt:lpstr>
      <vt:lpstr>Types of ESG Investing</vt:lpstr>
      <vt:lpstr>What ESG Investing is Not:</vt:lpstr>
      <vt:lpstr>Alignment of ESG with clean energy transition</vt:lpstr>
      <vt:lpstr>Alignment of ESG with clean energy transition</vt:lpstr>
      <vt:lpstr>Alignment of ESG with clean energy transition</vt:lpstr>
      <vt:lpstr>Energy &amp; Natural Resources companies (Oil &amp; Gas)</vt:lpstr>
      <vt:lpstr>Energy &amp; Natural Resources companies (Oil &amp; Gas)</vt:lpstr>
      <vt:lpstr>Energy &amp; Natural Resources companies (Oil &amp; Gas)</vt:lpstr>
      <vt:lpstr>Energy &amp; Natural Resources companies - Neste</vt:lpstr>
      <vt:lpstr>Energy &amp; Natural Resources companies – ExxonMobil</vt:lpstr>
      <vt:lpstr>Energy &amp; Natural Resources companies – ExxonMobil </vt:lpstr>
      <vt:lpstr>The ESG buzzwords?</vt:lpstr>
      <vt:lpstr>Takeaway from Sloan Conference: ESG in Asian market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 Investing: Is it really pushing energy transition?</dc:title>
  <dc:creator>Liu, Mandy</dc:creator>
  <cp:lastModifiedBy>Liu, Mandy</cp:lastModifiedBy>
  <cp:revision>1</cp:revision>
  <dcterms:created xsi:type="dcterms:W3CDTF">2022-02-14T00:51:34Z</dcterms:created>
  <dcterms:modified xsi:type="dcterms:W3CDTF">2022-03-11T04:10:58Z</dcterms:modified>
</cp:coreProperties>
</file>