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8"/>
  </p:notesMasterIdLst>
  <p:sldIdLst>
    <p:sldId id="256" r:id="rId2"/>
    <p:sldId id="259" r:id="rId3"/>
    <p:sldId id="260" r:id="rId4"/>
    <p:sldId id="261" r:id="rId5"/>
    <p:sldId id="262" r:id="rId6"/>
    <p:sldId id="263" r:id="rId7"/>
    <p:sldId id="265" r:id="rId8"/>
    <p:sldId id="266" r:id="rId9"/>
    <p:sldId id="267" r:id="rId10"/>
    <p:sldId id="268" r:id="rId11"/>
    <p:sldId id="269" r:id="rId12"/>
    <p:sldId id="270" r:id="rId13"/>
    <p:sldId id="271" r:id="rId14"/>
    <p:sldId id="273" r:id="rId15"/>
    <p:sldId id="274" r:id="rId16"/>
    <p:sldId id="25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2632"/>
    <a:srgbClr val="B2B2B2"/>
    <a:srgbClr val="B8672A"/>
    <a:srgbClr val="E7AD1B"/>
    <a:srgbClr val="6584A8"/>
    <a:srgbClr val="5C734B"/>
    <a:srgbClr val="829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B5D38B-419B-4108-AD25-F961B019E252}" v="525" dt="2021-11-19T02:47:29.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2017" autoAdjust="0"/>
  </p:normalViewPr>
  <p:slideViewPr>
    <p:cSldViewPr snapToGrid="0">
      <p:cViewPr>
        <p:scale>
          <a:sx n="79" d="100"/>
          <a:sy n="79" d="100"/>
        </p:scale>
        <p:origin x="624"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u, Mandy" userId="0a27bcad-1e80-46ad-a7fa-2457d1a8110e" providerId="ADAL" clId="{1CB5D38B-419B-4108-AD25-F961B019E252}"/>
    <pc:docChg chg="undo custSel addSld delSld modSld sldOrd modMainMaster">
      <pc:chgData name="Liu, Mandy" userId="0a27bcad-1e80-46ad-a7fa-2457d1a8110e" providerId="ADAL" clId="{1CB5D38B-419B-4108-AD25-F961B019E252}" dt="2021-11-19T02:47:29.257" v="8810"/>
      <pc:docMkLst>
        <pc:docMk/>
      </pc:docMkLst>
      <pc:sldChg chg="modSp mod modNotesTx">
        <pc:chgData name="Liu, Mandy" userId="0a27bcad-1e80-46ad-a7fa-2457d1a8110e" providerId="ADAL" clId="{1CB5D38B-419B-4108-AD25-F961B019E252}" dt="2021-11-17T02:31:38.736" v="4142" actId="20577"/>
        <pc:sldMkLst>
          <pc:docMk/>
          <pc:sldMk cId="2851618194" sldId="256"/>
        </pc:sldMkLst>
        <pc:spChg chg="mod">
          <ac:chgData name="Liu, Mandy" userId="0a27bcad-1e80-46ad-a7fa-2457d1a8110e" providerId="ADAL" clId="{1CB5D38B-419B-4108-AD25-F961B019E252}" dt="2021-11-14T15:14:41.147" v="1522" actId="20577"/>
          <ac:spMkLst>
            <pc:docMk/>
            <pc:sldMk cId="2851618194" sldId="256"/>
            <ac:spMk id="4" creationId="{D33A1CD6-D5A9-4088-A6E1-F9891253DB6A}"/>
          </ac:spMkLst>
        </pc:spChg>
      </pc:sldChg>
      <pc:sldChg chg="addSp delSp modSp mod ord modNotesTx">
        <pc:chgData name="Liu, Mandy" userId="0a27bcad-1e80-46ad-a7fa-2457d1a8110e" providerId="ADAL" clId="{1CB5D38B-419B-4108-AD25-F961B019E252}" dt="2021-11-17T19:45:50.036" v="7554" actId="5793"/>
        <pc:sldMkLst>
          <pc:docMk/>
          <pc:sldMk cId="952925714" sldId="257"/>
        </pc:sldMkLst>
        <pc:spChg chg="mod">
          <ac:chgData name="Liu, Mandy" userId="0a27bcad-1e80-46ad-a7fa-2457d1a8110e" providerId="ADAL" clId="{1CB5D38B-419B-4108-AD25-F961B019E252}" dt="2021-11-17T19:45:40.658" v="7550" actId="26606"/>
          <ac:spMkLst>
            <pc:docMk/>
            <pc:sldMk cId="952925714" sldId="257"/>
            <ac:spMk id="2" creationId="{80D6F143-FAB9-4A90-AEAE-28C36D285826}"/>
          </ac:spMkLst>
        </pc:spChg>
        <pc:spChg chg="del">
          <ac:chgData name="Liu, Mandy" userId="0a27bcad-1e80-46ad-a7fa-2457d1a8110e" providerId="ADAL" clId="{1CB5D38B-419B-4108-AD25-F961B019E252}" dt="2021-11-17T19:44:57.806" v="7532" actId="478"/>
          <ac:spMkLst>
            <pc:docMk/>
            <pc:sldMk cId="952925714" sldId="257"/>
            <ac:spMk id="4" creationId="{46965783-BC83-4B78-82E8-D0F512FC9B66}"/>
          </ac:spMkLst>
        </pc:spChg>
        <pc:spChg chg="add mod">
          <ac:chgData name="Liu, Mandy" userId="0a27bcad-1e80-46ad-a7fa-2457d1a8110e" providerId="ADAL" clId="{1CB5D38B-419B-4108-AD25-F961B019E252}" dt="2021-11-17T19:45:50.036" v="7554" actId="5793"/>
          <ac:spMkLst>
            <pc:docMk/>
            <pc:sldMk cId="952925714" sldId="257"/>
            <ac:spMk id="6" creationId="{5077F859-4731-406B-8ADF-D7B08230B186}"/>
          </ac:spMkLst>
        </pc:spChg>
        <pc:spChg chg="del">
          <ac:chgData name="Liu, Mandy" userId="0a27bcad-1e80-46ad-a7fa-2457d1a8110e" providerId="ADAL" clId="{1CB5D38B-419B-4108-AD25-F961B019E252}" dt="2021-11-17T19:45:40.658" v="7550" actId="26606"/>
          <ac:spMkLst>
            <pc:docMk/>
            <pc:sldMk cId="952925714" sldId="257"/>
            <ac:spMk id="15" creationId="{DD7EAFE6-2BB9-41FB-9CF4-588CFC708774}"/>
          </ac:spMkLst>
        </pc:spChg>
        <pc:spChg chg="del">
          <ac:chgData name="Liu, Mandy" userId="0a27bcad-1e80-46ad-a7fa-2457d1a8110e" providerId="ADAL" clId="{1CB5D38B-419B-4108-AD25-F961B019E252}" dt="2021-11-17T19:45:40.658" v="7550" actId="26606"/>
          <ac:spMkLst>
            <pc:docMk/>
            <pc:sldMk cId="952925714" sldId="257"/>
            <ac:spMk id="17" creationId="{8C37C960-91F5-4F61-B2CD-8A037920720B}"/>
          </ac:spMkLst>
        </pc:spChg>
        <pc:spChg chg="add">
          <ac:chgData name="Liu, Mandy" userId="0a27bcad-1e80-46ad-a7fa-2457d1a8110e" providerId="ADAL" clId="{1CB5D38B-419B-4108-AD25-F961B019E252}" dt="2021-11-17T19:45:40.658" v="7550" actId="26606"/>
          <ac:spMkLst>
            <pc:docMk/>
            <pc:sldMk cId="952925714" sldId="257"/>
            <ac:spMk id="24" creationId="{32768DCD-B824-413A-B330-8D57ADB3724C}"/>
          </ac:spMkLst>
        </pc:spChg>
        <pc:picChg chg="add">
          <ac:chgData name="Liu, Mandy" userId="0a27bcad-1e80-46ad-a7fa-2457d1a8110e" providerId="ADAL" clId="{1CB5D38B-419B-4108-AD25-F961B019E252}" dt="2021-11-17T19:45:40.658" v="7550" actId="26606"/>
          <ac:picMkLst>
            <pc:docMk/>
            <pc:sldMk cId="952925714" sldId="257"/>
            <ac:picMk id="21" creationId="{7D8398D5-EDAE-4EBF-A6EC-AFCBD5E91910}"/>
          </ac:picMkLst>
        </pc:picChg>
      </pc:sldChg>
      <pc:sldChg chg="new del">
        <pc:chgData name="Liu, Mandy" userId="0a27bcad-1e80-46ad-a7fa-2457d1a8110e" providerId="ADAL" clId="{1CB5D38B-419B-4108-AD25-F961B019E252}" dt="2021-11-07T23:29:38.380" v="167" actId="47"/>
        <pc:sldMkLst>
          <pc:docMk/>
          <pc:sldMk cId="3155270513" sldId="258"/>
        </pc:sldMkLst>
      </pc:sldChg>
      <pc:sldChg chg="delSp add del setBg delDesignElem">
        <pc:chgData name="Liu, Mandy" userId="0a27bcad-1e80-46ad-a7fa-2457d1a8110e" providerId="ADAL" clId="{1CB5D38B-419B-4108-AD25-F961B019E252}" dt="2021-11-17T19:45:01.731" v="7533" actId="2696"/>
        <pc:sldMkLst>
          <pc:docMk/>
          <pc:sldMk cId="4147727841" sldId="258"/>
        </pc:sldMkLst>
        <pc:spChg chg="del">
          <ac:chgData name="Liu, Mandy" userId="0a27bcad-1e80-46ad-a7fa-2457d1a8110e" providerId="ADAL" clId="{1CB5D38B-419B-4108-AD25-F961B019E252}" dt="2021-11-07T23:29:41.751" v="169"/>
          <ac:spMkLst>
            <pc:docMk/>
            <pc:sldMk cId="4147727841" sldId="258"/>
            <ac:spMk id="15" creationId="{DD7EAFE6-2BB9-41FB-9CF4-588CFC708774}"/>
          </ac:spMkLst>
        </pc:spChg>
        <pc:spChg chg="del">
          <ac:chgData name="Liu, Mandy" userId="0a27bcad-1e80-46ad-a7fa-2457d1a8110e" providerId="ADAL" clId="{1CB5D38B-419B-4108-AD25-F961B019E252}" dt="2021-11-07T23:29:41.751" v="169"/>
          <ac:spMkLst>
            <pc:docMk/>
            <pc:sldMk cId="4147727841" sldId="258"/>
            <ac:spMk id="17" creationId="{8C37C960-91F5-4F61-B2CD-8A037920720B}"/>
          </ac:spMkLst>
        </pc:spChg>
      </pc:sldChg>
      <pc:sldChg chg="addSp delSp modSp new mod setBg">
        <pc:chgData name="Liu, Mandy" userId="0a27bcad-1e80-46ad-a7fa-2457d1a8110e" providerId="ADAL" clId="{1CB5D38B-419B-4108-AD25-F961B019E252}" dt="2021-11-19T01:57:03.165" v="7720" actId="1076"/>
        <pc:sldMkLst>
          <pc:docMk/>
          <pc:sldMk cId="290482133" sldId="259"/>
        </pc:sldMkLst>
        <pc:spChg chg="mod">
          <ac:chgData name="Liu, Mandy" userId="0a27bcad-1e80-46ad-a7fa-2457d1a8110e" providerId="ADAL" clId="{1CB5D38B-419B-4108-AD25-F961B019E252}" dt="2021-11-07T23:39:26.574" v="362" actId="255"/>
          <ac:spMkLst>
            <pc:docMk/>
            <pc:sldMk cId="290482133" sldId="259"/>
            <ac:spMk id="2" creationId="{925E1F30-C1F2-4C0C-8995-42BDEF5C7660}"/>
          </ac:spMkLst>
        </pc:spChg>
        <pc:spChg chg="add mod">
          <ac:chgData name="Liu, Mandy" userId="0a27bcad-1e80-46ad-a7fa-2457d1a8110e" providerId="ADAL" clId="{1CB5D38B-419B-4108-AD25-F961B019E252}" dt="2021-11-19T01:57:03.165" v="7720" actId="1076"/>
          <ac:spMkLst>
            <pc:docMk/>
            <pc:sldMk cId="290482133" sldId="259"/>
            <ac:spMk id="3" creationId="{45D1AB65-809C-488A-8FD5-C3A66E59D765}"/>
          </ac:spMkLst>
        </pc:spChg>
        <pc:spChg chg="del mod">
          <ac:chgData name="Liu, Mandy" userId="0a27bcad-1e80-46ad-a7fa-2457d1a8110e" providerId="ADAL" clId="{1CB5D38B-419B-4108-AD25-F961B019E252}" dt="2021-11-07T23:31:44.439" v="184" actId="478"/>
          <ac:spMkLst>
            <pc:docMk/>
            <pc:sldMk cId="290482133" sldId="259"/>
            <ac:spMk id="3" creationId="{B0206BAA-8DC5-4ADA-B335-52C97D713B32}"/>
          </ac:spMkLst>
        </pc:spChg>
        <pc:spChg chg="add">
          <ac:chgData name="Liu, Mandy" userId="0a27bcad-1e80-46ad-a7fa-2457d1a8110e" providerId="ADAL" clId="{1CB5D38B-419B-4108-AD25-F961B019E252}" dt="2021-11-07T23:30:10.247" v="171" actId="26606"/>
          <ac:spMkLst>
            <pc:docMk/>
            <pc:sldMk cId="290482133" sldId="259"/>
            <ac:spMk id="8" creationId="{0C97EDAC-272B-41CC-86DA-8AC840ADE810}"/>
          </ac:spMkLst>
        </pc:spChg>
        <pc:spChg chg="add mod">
          <ac:chgData name="Liu, Mandy" userId="0a27bcad-1e80-46ad-a7fa-2457d1a8110e" providerId="ADAL" clId="{1CB5D38B-419B-4108-AD25-F961B019E252}" dt="2021-11-19T01:57:00.083" v="7719" actId="1076"/>
          <ac:spMkLst>
            <pc:docMk/>
            <pc:sldMk cId="290482133" sldId="259"/>
            <ac:spMk id="9" creationId="{0036A662-3CA3-4965-B82C-7D6BE55F633A}"/>
          </ac:spMkLst>
        </pc:spChg>
        <pc:picChg chg="add mod">
          <ac:chgData name="Liu, Mandy" userId="0a27bcad-1e80-46ad-a7fa-2457d1a8110e" providerId="ADAL" clId="{1CB5D38B-419B-4108-AD25-F961B019E252}" dt="2021-11-07T23:42:36.225" v="390" actId="1037"/>
          <ac:picMkLst>
            <pc:docMk/>
            <pc:sldMk cId="290482133" sldId="259"/>
            <ac:picMk id="5" creationId="{78D156F6-CFE4-4BD0-BFB8-9BEF7C479106}"/>
          </ac:picMkLst>
        </pc:picChg>
        <pc:picChg chg="add mod">
          <ac:chgData name="Liu, Mandy" userId="0a27bcad-1e80-46ad-a7fa-2457d1a8110e" providerId="ADAL" clId="{1CB5D38B-419B-4108-AD25-F961B019E252}" dt="2021-11-07T23:42:39.940" v="401" actId="1037"/>
          <ac:picMkLst>
            <pc:docMk/>
            <pc:sldMk cId="290482133" sldId="259"/>
            <ac:picMk id="7" creationId="{8454BB6A-D338-4628-971C-7B9285C76F5C}"/>
          </ac:picMkLst>
        </pc:picChg>
        <pc:picChg chg="add mod">
          <ac:chgData name="Liu, Mandy" userId="0a27bcad-1e80-46ad-a7fa-2457d1a8110e" providerId="ADAL" clId="{1CB5D38B-419B-4108-AD25-F961B019E252}" dt="2021-11-07T23:44:11.955" v="516" actId="1076"/>
          <ac:picMkLst>
            <pc:docMk/>
            <pc:sldMk cId="290482133" sldId="259"/>
            <ac:picMk id="11" creationId="{7FFD12F2-E621-4B70-A0F4-B03AFAC1C551}"/>
          </ac:picMkLst>
        </pc:picChg>
      </pc:sldChg>
      <pc:sldChg chg="addSp delSp modSp new mod setBg modAnim">
        <pc:chgData name="Liu, Mandy" userId="0a27bcad-1e80-46ad-a7fa-2457d1a8110e" providerId="ADAL" clId="{1CB5D38B-419B-4108-AD25-F961B019E252}" dt="2021-11-19T02:00:09.489" v="7755"/>
        <pc:sldMkLst>
          <pc:docMk/>
          <pc:sldMk cId="344498742" sldId="260"/>
        </pc:sldMkLst>
        <pc:spChg chg="del mod">
          <ac:chgData name="Liu, Mandy" userId="0a27bcad-1e80-46ad-a7fa-2457d1a8110e" providerId="ADAL" clId="{1CB5D38B-419B-4108-AD25-F961B019E252}" dt="2021-11-07T23:44:40.975" v="554" actId="478"/>
          <ac:spMkLst>
            <pc:docMk/>
            <pc:sldMk cId="344498742" sldId="260"/>
            <ac:spMk id="2" creationId="{CE2A6DDB-006B-4D9E-B611-FC314ED1B166}"/>
          </ac:spMkLst>
        </pc:spChg>
        <pc:spChg chg="del mod">
          <ac:chgData name="Liu, Mandy" userId="0a27bcad-1e80-46ad-a7fa-2457d1a8110e" providerId="ADAL" clId="{1CB5D38B-419B-4108-AD25-F961B019E252}" dt="2021-11-07T23:44:40.975" v="554" actId="478"/>
          <ac:spMkLst>
            <pc:docMk/>
            <pc:sldMk cId="344498742" sldId="260"/>
            <ac:spMk id="3" creationId="{2BCA38F5-60BF-4832-822A-73F46995FFD1}"/>
          </ac:spMkLst>
        </pc:spChg>
        <pc:spChg chg="add mod">
          <ac:chgData name="Liu, Mandy" userId="0a27bcad-1e80-46ad-a7fa-2457d1a8110e" providerId="ADAL" clId="{1CB5D38B-419B-4108-AD25-F961B019E252}" dt="2021-11-07T23:44:47.338" v="555"/>
          <ac:spMkLst>
            <pc:docMk/>
            <pc:sldMk cId="344498742" sldId="260"/>
            <ac:spMk id="5" creationId="{E0FA97D4-07AE-4042-B990-D30DC36EB557}"/>
          </ac:spMkLst>
        </pc:spChg>
        <pc:spChg chg="add">
          <ac:chgData name="Liu, Mandy" userId="0a27bcad-1e80-46ad-a7fa-2457d1a8110e" providerId="ADAL" clId="{1CB5D38B-419B-4108-AD25-F961B019E252}" dt="2021-11-07T23:44:38.156" v="553" actId="26606"/>
          <ac:spMkLst>
            <pc:docMk/>
            <pc:sldMk cId="344498742" sldId="260"/>
            <ac:spMk id="8" creationId="{0C97EDAC-272B-41CC-86DA-8AC840ADE810}"/>
          </ac:spMkLst>
        </pc:spChg>
        <pc:spChg chg="add mod">
          <ac:chgData name="Liu, Mandy" userId="0a27bcad-1e80-46ad-a7fa-2457d1a8110e" providerId="ADAL" clId="{1CB5D38B-419B-4108-AD25-F961B019E252}" dt="2021-11-19T01:59:03.309" v="7751" actId="20577"/>
          <ac:spMkLst>
            <pc:docMk/>
            <pc:sldMk cId="344498742" sldId="260"/>
            <ac:spMk id="12" creationId="{EA42D9F7-50EB-47C0-B914-FE91B2AA1F63}"/>
          </ac:spMkLst>
        </pc:spChg>
        <pc:spChg chg="add mod">
          <ac:chgData name="Liu, Mandy" userId="0a27bcad-1e80-46ad-a7fa-2457d1a8110e" providerId="ADAL" clId="{1CB5D38B-419B-4108-AD25-F961B019E252}" dt="2021-11-14T15:22:48.162" v="2209" actId="20577"/>
          <ac:spMkLst>
            <pc:docMk/>
            <pc:sldMk cId="344498742" sldId="260"/>
            <ac:spMk id="19" creationId="{F41B49CD-47E9-4E1A-BCD8-3D1E64359D78}"/>
          </ac:spMkLst>
        </pc:spChg>
        <pc:spChg chg="add mod">
          <ac:chgData name="Liu, Mandy" userId="0a27bcad-1e80-46ad-a7fa-2457d1a8110e" providerId="ADAL" clId="{1CB5D38B-419B-4108-AD25-F961B019E252}" dt="2021-11-07T23:55:01.393" v="644" actId="1076"/>
          <ac:spMkLst>
            <pc:docMk/>
            <pc:sldMk cId="344498742" sldId="260"/>
            <ac:spMk id="20" creationId="{13650182-94D8-42B8-8D0A-3ECF0DDB9549}"/>
          </ac:spMkLst>
        </pc:spChg>
        <pc:picChg chg="add mod">
          <ac:chgData name="Liu, Mandy" userId="0a27bcad-1e80-46ad-a7fa-2457d1a8110e" providerId="ADAL" clId="{1CB5D38B-419B-4108-AD25-F961B019E252}" dt="2021-11-07T23:46:59.436" v="558" actId="1076"/>
          <ac:picMkLst>
            <pc:docMk/>
            <pc:sldMk cId="344498742" sldId="260"/>
            <ac:picMk id="6" creationId="{57AAB67F-0581-4DF2-9997-38544BD63820}"/>
          </ac:picMkLst>
        </pc:picChg>
        <pc:picChg chg="add mod">
          <ac:chgData name="Liu, Mandy" userId="0a27bcad-1e80-46ad-a7fa-2457d1a8110e" providerId="ADAL" clId="{1CB5D38B-419B-4108-AD25-F961B019E252}" dt="2021-11-07T23:47:29.477" v="561" actId="1076"/>
          <ac:picMkLst>
            <pc:docMk/>
            <pc:sldMk cId="344498742" sldId="260"/>
            <ac:picMk id="9" creationId="{5D3C9388-9F9C-4C33-A3F2-9A57CBADF05D}"/>
          </ac:picMkLst>
        </pc:picChg>
        <pc:picChg chg="add mod modCrop">
          <ac:chgData name="Liu, Mandy" userId="0a27bcad-1e80-46ad-a7fa-2457d1a8110e" providerId="ADAL" clId="{1CB5D38B-419B-4108-AD25-F961B019E252}" dt="2021-11-07T23:51:06.266" v="576" actId="1076"/>
          <ac:picMkLst>
            <pc:docMk/>
            <pc:sldMk cId="344498742" sldId="260"/>
            <ac:picMk id="11" creationId="{2BB77C92-DFA9-407D-A1E8-A42DE868F71A}"/>
          </ac:picMkLst>
        </pc:picChg>
        <pc:picChg chg="add mod">
          <ac:chgData name="Liu, Mandy" userId="0a27bcad-1e80-46ad-a7fa-2457d1a8110e" providerId="ADAL" clId="{1CB5D38B-419B-4108-AD25-F961B019E252}" dt="2021-11-07T23:52:43.564" v="582" actId="1076"/>
          <ac:picMkLst>
            <pc:docMk/>
            <pc:sldMk cId="344498742" sldId="260"/>
            <ac:picMk id="13" creationId="{14F4E7CA-F8E8-4586-BB36-90825E66138D}"/>
          </ac:picMkLst>
        </pc:picChg>
        <pc:picChg chg="add del mod">
          <ac:chgData name="Liu, Mandy" userId="0a27bcad-1e80-46ad-a7fa-2457d1a8110e" providerId="ADAL" clId="{1CB5D38B-419B-4108-AD25-F961B019E252}" dt="2021-11-07T23:52:33.342" v="579" actId="478"/>
          <ac:picMkLst>
            <pc:docMk/>
            <pc:sldMk cId="344498742" sldId="260"/>
            <ac:picMk id="15" creationId="{C0C0DB78-21C5-4EEF-833F-0C2B22720202}"/>
          </ac:picMkLst>
        </pc:picChg>
        <pc:picChg chg="add mod">
          <ac:chgData name="Liu, Mandy" userId="0a27bcad-1e80-46ad-a7fa-2457d1a8110e" providerId="ADAL" clId="{1CB5D38B-419B-4108-AD25-F961B019E252}" dt="2021-11-07T23:54:48.920" v="643" actId="1076"/>
          <ac:picMkLst>
            <pc:docMk/>
            <pc:sldMk cId="344498742" sldId="260"/>
            <ac:picMk id="16" creationId="{11614283-26B2-42E2-87A9-BB92F3F767CF}"/>
          </ac:picMkLst>
        </pc:picChg>
        <pc:picChg chg="add del">
          <ac:chgData name="Liu, Mandy" userId="0a27bcad-1e80-46ad-a7fa-2457d1a8110e" providerId="ADAL" clId="{1CB5D38B-419B-4108-AD25-F961B019E252}" dt="2021-11-07T23:53:21.206" v="584" actId="478"/>
          <ac:picMkLst>
            <pc:docMk/>
            <pc:sldMk cId="344498742" sldId="260"/>
            <ac:picMk id="18" creationId="{4B7FFBBB-8CF8-4AE6-9BC4-F1CB0D6FFF3B}"/>
          </ac:picMkLst>
        </pc:picChg>
      </pc:sldChg>
      <pc:sldChg chg="new del">
        <pc:chgData name="Liu, Mandy" userId="0a27bcad-1e80-46ad-a7fa-2457d1a8110e" providerId="ADAL" clId="{1CB5D38B-419B-4108-AD25-F961B019E252}" dt="2021-11-07T23:30:14.886" v="173" actId="47"/>
        <pc:sldMkLst>
          <pc:docMk/>
          <pc:sldMk cId="740262695" sldId="260"/>
        </pc:sldMkLst>
      </pc:sldChg>
      <pc:sldChg chg="delSp add del setBg delDesignElem">
        <pc:chgData name="Liu, Mandy" userId="0a27bcad-1e80-46ad-a7fa-2457d1a8110e" providerId="ADAL" clId="{1CB5D38B-419B-4108-AD25-F961B019E252}" dt="2021-11-07T23:30:23.507" v="176" actId="47"/>
        <pc:sldMkLst>
          <pc:docMk/>
          <pc:sldMk cId="1509243497" sldId="260"/>
        </pc:sldMkLst>
        <pc:spChg chg="del">
          <ac:chgData name="Liu, Mandy" userId="0a27bcad-1e80-46ad-a7fa-2457d1a8110e" providerId="ADAL" clId="{1CB5D38B-419B-4108-AD25-F961B019E252}" dt="2021-11-07T23:30:18.040" v="175"/>
          <ac:spMkLst>
            <pc:docMk/>
            <pc:sldMk cId="1509243497" sldId="260"/>
            <ac:spMk id="8" creationId="{0C97EDAC-272B-41CC-86DA-8AC840ADE810}"/>
          </ac:spMkLst>
        </pc:spChg>
      </pc:sldChg>
      <pc:sldChg chg="new del">
        <pc:chgData name="Liu, Mandy" userId="0a27bcad-1e80-46ad-a7fa-2457d1a8110e" providerId="ADAL" clId="{1CB5D38B-419B-4108-AD25-F961B019E252}" dt="2021-11-07T23:31:51.220" v="186" actId="47"/>
        <pc:sldMkLst>
          <pc:docMk/>
          <pc:sldMk cId="3287411055" sldId="260"/>
        </pc:sldMkLst>
      </pc:sldChg>
      <pc:sldChg chg="delSp add del setBg delDesignElem">
        <pc:chgData name="Liu, Mandy" userId="0a27bcad-1e80-46ad-a7fa-2457d1a8110e" providerId="ADAL" clId="{1CB5D38B-419B-4108-AD25-F961B019E252}" dt="2021-11-07T23:56:51.212" v="649" actId="47"/>
        <pc:sldMkLst>
          <pc:docMk/>
          <pc:sldMk cId="1171708012" sldId="261"/>
        </pc:sldMkLst>
        <pc:spChg chg="del">
          <ac:chgData name="Liu, Mandy" userId="0a27bcad-1e80-46ad-a7fa-2457d1a8110e" providerId="ADAL" clId="{1CB5D38B-419B-4108-AD25-F961B019E252}" dt="2021-11-07T23:56:43.032" v="648"/>
          <ac:spMkLst>
            <pc:docMk/>
            <pc:sldMk cId="1171708012" sldId="261"/>
            <ac:spMk id="15" creationId="{DD7EAFE6-2BB9-41FB-9CF4-588CFC708774}"/>
          </ac:spMkLst>
        </pc:spChg>
        <pc:spChg chg="del">
          <ac:chgData name="Liu, Mandy" userId="0a27bcad-1e80-46ad-a7fa-2457d1a8110e" providerId="ADAL" clId="{1CB5D38B-419B-4108-AD25-F961B019E252}" dt="2021-11-07T23:56:43.032" v="648"/>
          <ac:spMkLst>
            <pc:docMk/>
            <pc:sldMk cId="1171708012" sldId="261"/>
            <ac:spMk id="17" creationId="{8C37C960-91F5-4F61-B2CD-8A037920720B}"/>
          </ac:spMkLst>
        </pc:spChg>
      </pc:sldChg>
      <pc:sldChg chg="addSp delSp modSp new mod setBg">
        <pc:chgData name="Liu, Mandy" userId="0a27bcad-1e80-46ad-a7fa-2457d1a8110e" providerId="ADAL" clId="{1CB5D38B-419B-4108-AD25-F961B019E252}" dt="2021-11-19T02:01:14.393" v="7798" actId="1076"/>
        <pc:sldMkLst>
          <pc:docMk/>
          <pc:sldMk cId="1916755585" sldId="261"/>
        </pc:sldMkLst>
        <pc:spChg chg="del mod">
          <ac:chgData name="Liu, Mandy" userId="0a27bcad-1e80-46ad-a7fa-2457d1a8110e" providerId="ADAL" clId="{1CB5D38B-419B-4108-AD25-F961B019E252}" dt="2021-11-07T23:57:07.460" v="652" actId="478"/>
          <ac:spMkLst>
            <pc:docMk/>
            <pc:sldMk cId="1916755585" sldId="261"/>
            <ac:spMk id="2" creationId="{2261CD2F-C9C9-4125-BDB6-787D9F4C46AB}"/>
          </ac:spMkLst>
        </pc:spChg>
        <pc:spChg chg="del mod">
          <ac:chgData name="Liu, Mandy" userId="0a27bcad-1e80-46ad-a7fa-2457d1a8110e" providerId="ADAL" clId="{1CB5D38B-419B-4108-AD25-F961B019E252}" dt="2021-11-07T23:57:07.460" v="652" actId="478"/>
          <ac:spMkLst>
            <pc:docMk/>
            <pc:sldMk cId="1916755585" sldId="261"/>
            <ac:spMk id="3" creationId="{EE92E449-E71F-4FF7-B6F0-AD76DED6C991}"/>
          </ac:spMkLst>
        </pc:spChg>
        <pc:spChg chg="add mod">
          <ac:chgData name="Liu, Mandy" userId="0a27bcad-1e80-46ad-a7fa-2457d1a8110e" providerId="ADAL" clId="{1CB5D38B-419B-4108-AD25-F961B019E252}" dt="2021-11-08T02:34:07.027" v="828" actId="26606"/>
          <ac:spMkLst>
            <pc:docMk/>
            <pc:sldMk cId="1916755585" sldId="261"/>
            <ac:spMk id="5" creationId="{265D2081-A847-4915-B620-C7C47460DDF5}"/>
          </ac:spMkLst>
        </pc:spChg>
        <pc:spChg chg="add mod">
          <ac:chgData name="Liu, Mandy" userId="0a27bcad-1e80-46ad-a7fa-2457d1a8110e" providerId="ADAL" clId="{1CB5D38B-419B-4108-AD25-F961B019E252}" dt="2021-11-19T02:01:14.393" v="7798" actId="1076"/>
          <ac:spMkLst>
            <pc:docMk/>
            <pc:sldMk cId="1916755585" sldId="261"/>
            <ac:spMk id="6" creationId="{2CBC6BC4-E8E5-4957-ADF4-F47E12AC82E9}"/>
          </ac:spMkLst>
        </pc:spChg>
        <pc:spChg chg="add del mod">
          <ac:chgData name="Liu, Mandy" userId="0a27bcad-1e80-46ad-a7fa-2457d1a8110e" providerId="ADAL" clId="{1CB5D38B-419B-4108-AD25-F961B019E252}" dt="2021-11-08T02:34:07.027" v="828" actId="26606"/>
          <ac:spMkLst>
            <pc:docMk/>
            <pc:sldMk cId="1916755585" sldId="261"/>
            <ac:spMk id="6" creationId="{C6FD81A8-533B-46F0-90B8-3A21C129286A}"/>
          </ac:spMkLst>
        </pc:spChg>
        <pc:spChg chg="add del">
          <ac:chgData name="Liu, Mandy" userId="0a27bcad-1e80-46ad-a7fa-2457d1a8110e" providerId="ADAL" clId="{1CB5D38B-419B-4108-AD25-F961B019E252}" dt="2021-11-08T02:34:07.027" v="828" actId="26606"/>
          <ac:spMkLst>
            <pc:docMk/>
            <pc:sldMk cId="1916755585" sldId="261"/>
            <ac:spMk id="8" creationId="{32768DCD-B824-413A-B330-8D57ADB3724C}"/>
          </ac:spMkLst>
        </pc:spChg>
        <pc:spChg chg="add del">
          <ac:chgData name="Liu, Mandy" userId="0a27bcad-1e80-46ad-a7fa-2457d1a8110e" providerId="ADAL" clId="{1CB5D38B-419B-4108-AD25-F961B019E252}" dt="2021-11-08T02:34:07.007" v="827" actId="26606"/>
          <ac:spMkLst>
            <pc:docMk/>
            <pc:sldMk cId="1916755585" sldId="261"/>
            <ac:spMk id="14" creationId="{32768DCD-B824-413A-B330-8D57ADB3724C}"/>
          </ac:spMkLst>
        </pc:spChg>
        <pc:spChg chg="add">
          <ac:chgData name="Liu, Mandy" userId="0a27bcad-1e80-46ad-a7fa-2457d1a8110e" providerId="ADAL" clId="{1CB5D38B-419B-4108-AD25-F961B019E252}" dt="2021-11-08T02:34:07.027" v="828" actId="26606"/>
          <ac:spMkLst>
            <pc:docMk/>
            <pc:sldMk cId="1916755585" sldId="261"/>
            <ac:spMk id="16" creationId="{32768DCD-B824-413A-B330-8D57ADB3724C}"/>
          </ac:spMkLst>
        </pc:spChg>
        <pc:graphicFrameChg chg="add del">
          <ac:chgData name="Liu, Mandy" userId="0a27bcad-1e80-46ad-a7fa-2457d1a8110e" providerId="ADAL" clId="{1CB5D38B-419B-4108-AD25-F961B019E252}" dt="2021-11-08T02:34:07.007" v="827" actId="26606"/>
          <ac:graphicFrameMkLst>
            <pc:docMk/>
            <pc:sldMk cId="1916755585" sldId="261"/>
            <ac:graphicFrameMk id="10" creationId="{FE670D99-5BCB-4CCC-B7BC-FD3907D966C3}"/>
          </ac:graphicFrameMkLst>
        </pc:graphicFrameChg>
        <pc:graphicFrameChg chg="add mod modGraphic">
          <ac:chgData name="Liu, Mandy" userId="0a27bcad-1e80-46ad-a7fa-2457d1a8110e" providerId="ADAL" clId="{1CB5D38B-419B-4108-AD25-F961B019E252}" dt="2021-11-17T02:54:27.872" v="4232"/>
          <ac:graphicFrameMkLst>
            <pc:docMk/>
            <pc:sldMk cId="1916755585" sldId="261"/>
            <ac:graphicFrameMk id="17" creationId="{447DCB8F-A4D0-4436-AA97-486389B8A417}"/>
          </ac:graphicFrameMkLst>
        </pc:graphicFrameChg>
      </pc:sldChg>
      <pc:sldChg chg="addSp delSp add del setBg delDesignElem">
        <pc:chgData name="Liu, Mandy" userId="0a27bcad-1e80-46ad-a7fa-2457d1a8110e" providerId="ADAL" clId="{1CB5D38B-419B-4108-AD25-F961B019E252}" dt="2021-11-08T02:35:04.535" v="835"/>
        <pc:sldMkLst>
          <pc:docMk/>
          <pc:sldMk cId="436657772" sldId="262"/>
        </pc:sldMkLst>
        <pc:spChg chg="add del">
          <ac:chgData name="Liu, Mandy" userId="0a27bcad-1e80-46ad-a7fa-2457d1a8110e" providerId="ADAL" clId="{1CB5D38B-419B-4108-AD25-F961B019E252}" dt="2021-11-08T02:35:04.535" v="835"/>
          <ac:spMkLst>
            <pc:docMk/>
            <pc:sldMk cId="436657772" sldId="262"/>
            <ac:spMk id="16" creationId="{32768DCD-B824-413A-B330-8D57ADB3724C}"/>
          </ac:spMkLst>
        </pc:spChg>
      </pc:sldChg>
      <pc:sldChg chg="addSp delSp modSp new mod setBg">
        <pc:chgData name="Liu, Mandy" userId="0a27bcad-1e80-46ad-a7fa-2457d1a8110e" providerId="ADAL" clId="{1CB5D38B-419B-4108-AD25-F961B019E252}" dt="2021-11-19T02:01:17.011" v="7799"/>
        <pc:sldMkLst>
          <pc:docMk/>
          <pc:sldMk cId="3364775128" sldId="262"/>
        </pc:sldMkLst>
        <pc:spChg chg="del mod">
          <ac:chgData name="Liu, Mandy" userId="0a27bcad-1e80-46ad-a7fa-2457d1a8110e" providerId="ADAL" clId="{1CB5D38B-419B-4108-AD25-F961B019E252}" dt="2021-11-08T02:35:52.310" v="839" actId="478"/>
          <ac:spMkLst>
            <pc:docMk/>
            <pc:sldMk cId="3364775128" sldId="262"/>
            <ac:spMk id="2" creationId="{BE37B768-9234-414C-AF9D-2DDE73271C7D}"/>
          </ac:spMkLst>
        </pc:spChg>
        <pc:spChg chg="del mod">
          <ac:chgData name="Liu, Mandy" userId="0a27bcad-1e80-46ad-a7fa-2457d1a8110e" providerId="ADAL" clId="{1CB5D38B-419B-4108-AD25-F961B019E252}" dt="2021-11-08T02:35:49.983" v="838" actId="478"/>
          <ac:spMkLst>
            <pc:docMk/>
            <pc:sldMk cId="3364775128" sldId="262"/>
            <ac:spMk id="3" creationId="{C24C1932-4F04-49ED-8769-F7F501208D2D}"/>
          </ac:spMkLst>
        </pc:spChg>
        <pc:spChg chg="add mod">
          <ac:chgData name="Liu, Mandy" userId="0a27bcad-1e80-46ad-a7fa-2457d1a8110e" providerId="ADAL" clId="{1CB5D38B-419B-4108-AD25-F961B019E252}" dt="2021-11-17T02:32:16.266" v="4143" actId="404"/>
          <ac:spMkLst>
            <pc:docMk/>
            <pc:sldMk cId="3364775128" sldId="262"/>
            <ac:spMk id="4" creationId="{CC310A9D-327F-4EDC-AC8E-95E2B32EDF93}"/>
          </ac:spMkLst>
        </pc:spChg>
        <pc:spChg chg="add mod">
          <ac:chgData name="Liu, Mandy" userId="0a27bcad-1e80-46ad-a7fa-2457d1a8110e" providerId="ADAL" clId="{1CB5D38B-419B-4108-AD25-F961B019E252}" dt="2021-11-08T02:36:48.849" v="847"/>
          <ac:spMkLst>
            <pc:docMk/>
            <pc:sldMk cId="3364775128" sldId="262"/>
            <ac:spMk id="5" creationId="{93C7889B-DBCA-4B8F-AAF7-C3A74577FBE1}"/>
          </ac:spMkLst>
        </pc:spChg>
        <pc:spChg chg="add mod">
          <ac:chgData name="Liu, Mandy" userId="0a27bcad-1e80-46ad-a7fa-2457d1a8110e" providerId="ADAL" clId="{1CB5D38B-419B-4108-AD25-F961B019E252}" dt="2021-11-19T02:00:37.677" v="7757" actId="14100"/>
          <ac:spMkLst>
            <pc:docMk/>
            <pc:sldMk cId="3364775128" sldId="262"/>
            <ac:spMk id="7" creationId="{E870F139-523F-48AA-9338-FE985C736DB9}"/>
          </ac:spMkLst>
        </pc:spChg>
        <pc:spChg chg="add">
          <ac:chgData name="Liu, Mandy" userId="0a27bcad-1e80-46ad-a7fa-2457d1a8110e" providerId="ADAL" clId="{1CB5D38B-419B-4108-AD25-F961B019E252}" dt="2021-11-08T02:35:45.609" v="837" actId="26606"/>
          <ac:spMkLst>
            <pc:docMk/>
            <pc:sldMk cId="3364775128" sldId="262"/>
            <ac:spMk id="8" creationId="{32768DCD-B824-413A-B330-8D57ADB3724C}"/>
          </ac:spMkLst>
        </pc:spChg>
        <pc:spChg chg="add mod">
          <ac:chgData name="Liu, Mandy" userId="0a27bcad-1e80-46ad-a7fa-2457d1a8110e" providerId="ADAL" clId="{1CB5D38B-419B-4108-AD25-F961B019E252}" dt="2021-11-19T02:01:17.011" v="7799"/>
          <ac:spMkLst>
            <pc:docMk/>
            <pc:sldMk cId="3364775128" sldId="262"/>
            <ac:spMk id="9" creationId="{626E9A1C-DD79-47A5-ADE5-D228066192D4}"/>
          </ac:spMkLst>
        </pc:spChg>
        <pc:graphicFrameChg chg="add mod modGraphic">
          <ac:chgData name="Liu, Mandy" userId="0a27bcad-1e80-46ad-a7fa-2457d1a8110e" providerId="ADAL" clId="{1CB5D38B-419B-4108-AD25-F961B019E252}" dt="2021-11-17T02:53:39.007" v="4226"/>
          <ac:graphicFrameMkLst>
            <pc:docMk/>
            <pc:sldMk cId="3364775128" sldId="262"/>
            <ac:graphicFrameMk id="6" creationId="{7628F761-6461-4451-BF12-F62B299DECF5}"/>
          </ac:graphicFrameMkLst>
        </pc:graphicFrameChg>
      </pc:sldChg>
      <pc:sldChg chg="addSp delSp modSp new mod setBg modAnim">
        <pc:chgData name="Liu, Mandy" userId="0a27bcad-1e80-46ad-a7fa-2457d1a8110e" providerId="ADAL" clId="{1CB5D38B-419B-4108-AD25-F961B019E252}" dt="2021-11-19T02:09:21.792" v="7806"/>
        <pc:sldMkLst>
          <pc:docMk/>
          <pc:sldMk cId="3415491773" sldId="263"/>
        </pc:sldMkLst>
        <pc:spChg chg="mod">
          <ac:chgData name="Liu, Mandy" userId="0a27bcad-1e80-46ad-a7fa-2457d1a8110e" providerId="ADAL" clId="{1CB5D38B-419B-4108-AD25-F961B019E252}" dt="2021-11-08T02:40:22.604" v="935" actId="313"/>
          <ac:spMkLst>
            <pc:docMk/>
            <pc:sldMk cId="3415491773" sldId="263"/>
            <ac:spMk id="2" creationId="{ABFC17CF-2398-4641-8B9C-424B6278DC96}"/>
          </ac:spMkLst>
        </pc:spChg>
        <pc:spChg chg="del mod">
          <ac:chgData name="Liu, Mandy" userId="0a27bcad-1e80-46ad-a7fa-2457d1a8110e" providerId="ADAL" clId="{1CB5D38B-419B-4108-AD25-F961B019E252}" dt="2021-11-08T02:39:33.362" v="909" actId="478"/>
          <ac:spMkLst>
            <pc:docMk/>
            <pc:sldMk cId="3415491773" sldId="263"/>
            <ac:spMk id="3" creationId="{263A132F-55C5-4612-BA66-A99E8C737749}"/>
          </ac:spMkLst>
        </pc:spChg>
        <pc:spChg chg="add mod">
          <ac:chgData name="Liu, Mandy" userId="0a27bcad-1e80-46ad-a7fa-2457d1a8110e" providerId="ADAL" clId="{1CB5D38B-419B-4108-AD25-F961B019E252}" dt="2021-11-17T02:33:00.859" v="4154" actId="113"/>
          <ac:spMkLst>
            <pc:docMk/>
            <pc:sldMk cId="3415491773" sldId="263"/>
            <ac:spMk id="4" creationId="{AE4757E5-1495-4CFD-9DCB-1EDA8705AB28}"/>
          </ac:spMkLst>
        </pc:spChg>
        <pc:spChg chg="add mod">
          <ac:chgData name="Liu, Mandy" userId="0a27bcad-1e80-46ad-a7fa-2457d1a8110e" providerId="ADAL" clId="{1CB5D38B-419B-4108-AD25-F961B019E252}" dt="2021-11-08T03:29:54.920" v="1201" actId="20577"/>
          <ac:spMkLst>
            <pc:docMk/>
            <pc:sldMk cId="3415491773" sldId="263"/>
            <ac:spMk id="6" creationId="{D6FC5BBA-D84F-4DFE-93A4-2297BD45D81F}"/>
          </ac:spMkLst>
        </pc:spChg>
        <pc:spChg chg="add mod">
          <ac:chgData name="Liu, Mandy" userId="0a27bcad-1e80-46ad-a7fa-2457d1a8110e" providerId="ADAL" clId="{1CB5D38B-419B-4108-AD25-F961B019E252}" dt="2021-11-08T03:33:37.471" v="1276" actId="1076"/>
          <ac:spMkLst>
            <pc:docMk/>
            <pc:sldMk cId="3415491773" sldId="263"/>
            <ac:spMk id="7" creationId="{892FD2A9-FC4C-46C5-A286-50D3C983E96A}"/>
          </ac:spMkLst>
        </pc:spChg>
        <pc:spChg chg="add">
          <ac:chgData name="Liu, Mandy" userId="0a27bcad-1e80-46ad-a7fa-2457d1a8110e" providerId="ADAL" clId="{1CB5D38B-419B-4108-AD25-F961B019E252}" dt="2021-11-08T02:39:18.769" v="904" actId="26606"/>
          <ac:spMkLst>
            <pc:docMk/>
            <pc:sldMk cId="3415491773" sldId="263"/>
            <ac:spMk id="8" creationId="{0C97EDAC-272B-41CC-86DA-8AC840ADE810}"/>
          </ac:spMkLst>
        </pc:spChg>
        <pc:spChg chg="add mod">
          <ac:chgData name="Liu, Mandy" userId="0a27bcad-1e80-46ad-a7fa-2457d1a8110e" providerId="ADAL" clId="{1CB5D38B-419B-4108-AD25-F961B019E252}" dt="2021-11-17T02:33:12.627" v="4158" actId="1076"/>
          <ac:spMkLst>
            <pc:docMk/>
            <pc:sldMk cId="3415491773" sldId="263"/>
            <ac:spMk id="9" creationId="{1A83EE40-5B68-4304-AE11-C427FDDEF79B}"/>
          </ac:spMkLst>
        </pc:spChg>
        <pc:spChg chg="add mod">
          <ac:chgData name="Liu, Mandy" userId="0a27bcad-1e80-46ad-a7fa-2457d1a8110e" providerId="ADAL" clId="{1CB5D38B-419B-4108-AD25-F961B019E252}" dt="2021-11-08T03:35:06.337" v="1342" actId="20577"/>
          <ac:spMkLst>
            <pc:docMk/>
            <pc:sldMk cId="3415491773" sldId="263"/>
            <ac:spMk id="16" creationId="{2BA1B8BD-20FD-4E12-838B-CE26A02057A0}"/>
          </ac:spMkLst>
        </pc:spChg>
        <pc:spChg chg="add mod">
          <ac:chgData name="Liu, Mandy" userId="0a27bcad-1e80-46ad-a7fa-2457d1a8110e" providerId="ADAL" clId="{1CB5D38B-419B-4108-AD25-F961B019E252}" dt="2021-11-08T03:36:36.181" v="1394" actId="20577"/>
          <ac:spMkLst>
            <pc:docMk/>
            <pc:sldMk cId="3415491773" sldId="263"/>
            <ac:spMk id="18" creationId="{C8784A1D-C2C3-405B-9DBC-9D32DA5E3FBC}"/>
          </ac:spMkLst>
        </pc:spChg>
        <pc:spChg chg="add del mod">
          <ac:chgData name="Liu, Mandy" userId="0a27bcad-1e80-46ad-a7fa-2457d1a8110e" providerId="ADAL" clId="{1CB5D38B-419B-4108-AD25-F961B019E252}" dt="2021-11-19T02:08:53.765" v="7800" actId="478"/>
          <ac:spMkLst>
            <pc:docMk/>
            <pc:sldMk cId="3415491773" sldId="263"/>
            <ac:spMk id="21" creationId="{A8D1A1E2-A2C5-4F64-8C68-C5D0E7D098D0}"/>
          </ac:spMkLst>
        </pc:spChg>
        <pc:grpChg chg="add mod">
          <ac:chgData name="Liu, Mandy" userId="0a27bcad-1e80-46ad-a7fa-2457d1a8110e" providerId="ADAL" clId="{1CB5D38B-419B-4108-AD25-F961B019E252}" dt="2021-11-08T03:33:37.905" v="1277" actId="1076"/>
          <ac:grpSpMkLst>
            <pc:docMk/>
            <pc:sldMk cId="3415491773" sldId="263"/>
            <ac:grpSpMk id="12" creationId="{6E391694-5E8D-4B84-B04E-765BA2451CA4}"/>
          </ac:grpSpMkLst>
        </pc:grpChg>
        <pc:picChg chg="add mod modCrop">
          <ac:chgData name="Liu, Mandy" userId="0a27bcad-1e80-46ad-a7fa-2457d1a8110e" providerId="ADAL" clId="{1CB5D38B-419B-4108-AD25-F961B019E252}" dt="2021-11-08T03:37:35.219" v="1398" actId="1076"/>
          <ac:picMkLst>
            <pc:docMk/>
            <pc:sldMk cId="3415491773" sldId="263"/>
            <ac:picMk id="5" creationId="{CE50E391-557B-4F16-AF26-A17AFCD00314}"/>
          </ac:picMkLst>
        </pc:picChg>
        <pc:picChg chg="add mod">
          <ac:chgData name="Liu, Mandy" userId="0a27bcad-1e80-46ad-a7fa-2457d1a8110e" providerId="ADAL" clId="{1CB5D38B-419B-4108-AD25-F961B019E252}" dt="2021-11-08T03:29:34.595" v="1117" actId="1076"/>
          <ac:picMkLst>
            <pc:docMk/>
            <pc:sldMk cId="3415491773" sldId="263"/>
            <ac:picMk id="10" creationId="{7C8912D0-3A9D-4817-B616-1E2F10FC0CCC}"/>
          </ac:picMkLst>
        </pc:picChg>
        <pc:picChg chg="add del mod">
          <ac:chgData name="Liu, Mandy" userId="0a27bcad-1e80-46ad-a7fa-2457d1a8110e" providerId="ADAL" clId="{1CB5D38B-419B-4108-AD25-F961B019E252}" dt="2021-11-08T03:32:56.602" v="1233" actId="478"/>
          <ac:picMkLst>
            <pc:docMk/>
            <pc:sldMk cId="3415491773" sldId="263"/>
            <ac:picMk id="11" creationId="{5C425456-529D-480D-A98E-9FBEADADC573}"/>
          </ac:picMkLst>
        </pc:picChg>
        <pc:picChg chg="add mod modCrop">
          <ac:chgData name="Liu, Mandy" userId="0a27bcad-1e80-46ad-a7fa-2457d1a8110e" providerId="ADAL" clId="{1CB5D38B-419B-4108-AD25-F961B019E252}" dt="2021-11-08T03:34:36.532" v="1283" actId="732"/>
          <ac:picMkLst>
            <pc:docMk/>
            <pc:sldMk cId="3415491773" sldId="263"/>
            <ac:picMk id="13" creationId="{FCC6E51C-0BAD-4DF4-A738-D37678C9239E}"/>
          </ac:picMkLst>
        </pc:picChg>
        <pc:picChg chg="add mod">
          <ac:chgData name="Liu, Mandy" userId="0a27bcad-1e80-46ad-a7fa-2457d1a8110e" providerId="ADAL" clId="{1CB5D38B-419B-4108-AD25-F961B019E252}" dt="2021-11-08T03:36:13.141" v="1349" actId="1076"/>
          <ac:picMkLst>
            <pc:docMk/>
            <pc:sldMk cId="3415491773" sldId="263"/>
            <ac:picMk id="14" creationId="{CAAF39F6-7FC4-4912-A0F6-9B2998CF6B49}"/>
          </ac:picMkLst>
        </pc:picChg>
        <pc:picChg chg="add del mod">
          <ac:chgData name="Liu, Mandy" userId="0a27bcad-1e80-46ad-a7fa-2457d1a8110e" providerId="ADAL" clId="{1CB5D38B-419B-4108-AD25-F961B019E252}" dt="2021-11-19T02:08:53.765" v="7800" actId="478"/>
          <ac:picMkLst>
            <pc:docMk/>
            <pc:sldMk cId="3415491773" sldId="263"/>
            <ac:picMk id="17" creationId="{9FA8611C-1E90-4F6E-A0E1-D04D865343F6}"/>
          </ac:picMkLst>
        </pc:picChg>
        <pc:picChg chg="add mod">
          <ac:chgData name="Liu, Mandy" userId="0a27bcad-1e80-46ad-a7fa-2457d1a8110e" providerId="ADAL" clId="{1CB5D38B-419B-4108-AD25-F961B019E252}" dt="2021-11-08T03:33:37.905" v="1277" actId="1076"/>
          <ac:picMkLst>
            <pc:docMk/>
            <pc:sldMk cId="3415491773" sldId="263"/>
            <ac:picMk id="1026" creationId="{4FCF9F22-6465-43B4-9733-EFCDD9FB4B12}"/>
          </ac:picMkLst>
        </pc:picChg>
        <pc:picChg chg="add mod">
          <ac:chgData name="Liu, Mandy" userId="0a27bcad-1e80-46ad-a7fa-2457d1a8110e" providerId="ADAL" clId="{1CB5D38B-419B-4108-AD25-F961B019E252}" dt="2021-11-08T03:33:37.905" v="1277" actId="1076"/>
          <ac:picMkLst>
            <pc:docMk/>
            <pc:sldMk cId="3415491773" sldId="263"/>
            <ac:picMk id="1028" creationId="{CBA8C4EF-1497-43AE-A18A-AE9ED29B2678}"/>
          </ac:picMkLst>
        </pc:picChg>
        <pc:cxnChg chg="add del mod">
          <ac:chgData name="Liu, Mandy" userId="0a27bcad-1e80-46ad-a7fa-2457d1a8110e" providerId="ADAL" clId="{1CB5D38B-419B-4108-AD25-F961B019E252}" dt="2021-11-19T02:08:58.088" v="7801" actId="478"/>
          <ac:cxnSpMkLst>
            <pc:docMk/>
            <pc:sldMk cId="3415491773" sldId="263"/>
            <ac:cxnSpMk id="20" creationId="{421CF9A5-D7C7-4D2C-BDB7-5CD4EC5DEF80}"/>
          </ac:cxnSpMkLst>
        </pc:cxnChg>
      </pc:sldChg>
      <pc:sldChg chg="delSp add del setBg delDesignElem">
        <pc:chgData name="Liu, Mandy" userId="0a27bcad-1e80-46ad-a7fa-2457d1a8110e" providerId="ADAL" clId="{1CB5D38B-419B-4108-AD25-F961B019E252}" dt="2021-11-08T03:39:28.803" v="1439" actId="47"/>
        <pc:sldMkLst>
          <pc:docMk/>
          <pc:sldMk cId="2985720317" sldId="264"/>
        </pc:sldMkLst>
        <pc:spChg chg="del">
          <ac:chgData name="Liu, Mandy" userId="0a27bcad-1e80-46ad-a7fa-2457d1a8110e" providerId="ADAL" clId="{1CB5D38B-419B-4108-AD25-F961B019E252}" dt="2021-11-08T03:38:53.359" v="1434"/>
          <ac:spMkLst>
            <pc:docMk/>
            <pc:sldMk cId="2985720317" sldId="264"/>
            <ac:spMk id="8" creationId="{0C97EDAC-272B-41CC-86DA-8AC840ADE810}"/>
          </ac:spMkLst>
        </pc:spChg>
      </pc:sldChg>
      <pc:sldChg chg="addSp delSp modSp new mod setBg">
        <pc:chgData name="Liu, Mandy" userId="0a27bcad-1e80-46ad-a7fa-2457d1a8110e" providerId="ADAL" clId="{1CB5D38B-419B-4108-AD25-F961B019E252}" dt="2021-11-08T03:40:04.315" v="1457" actId="1076"/>
        <pc:sldMkLst>
          <pc:docMk/>
          <pc:sldMk cId="3306466658" sldId="265"/>
        </pc:sldMkLst>
        <pc:spChg chg="del mod">
          <ac:chgData name="Liu, Mandy" userId="0a27bcad-1e80-46ad-a7fa-2457d1a8110e" providerId="ADAL" clId="{1CB5D38B-419B-4108-AD25-F961B019E252}" dt="2021-11-08T03:39:13.891" v="1437" actId="478"/>
          <ac:spMkLst>
            <pc:docMk/>
            <pc:sldMk cId="3306466658" sldId="265"/>
            <ac:spMk id="2" creationId="{B4596D00-A23E-4CF9-AF97-2E7430652211}"/>
          </ac:spMkLst>
        </pc:spChg>
        <pc:spChg chg="del mod">
          <ac:chgData name="Liu, Mandy" userId="0a27bcad-1e80-46ad-a7fa-2457d1a8110e" providerId="ADAL" clId="{1CB5D38B-419B-4108-AD25-F961B019E252}" dt="2021-11-08T03:39:13.891" v="1437" actId="478"/>
          <ac:spMkLst>
            <pc:docMk/>
            <pc:sldMk cId="3306466658" sldId="265"/>
            <ac:spMk id="3" creationId="{545D9468-A0A9-45D8-98FF-93C2014C216A}"/>
          </ac:spMkLst>
        </pc:spChg>
        <pc:spChg chg="add mod">
          <ac:chgData name="Liu, Mandy" userId="0a27bcad-1e80-46ad-a7fa-2457d1a8110e" providerId="ADAL" clId="{1CB5D38B-419B-4108-AD25-F961B019E252}" dt="2021-11-08T03:39:25.980" v="1438"/>
          <ac:spMkLst>
            <pc:docMk/>
            <pc:sldMk cId="3306466658" sldId="265"/>
            <ac:spMk id="5" creationId="{CD9358D0-037A-4489-AE41-E27EECAD6E49}"/>
          </ac:spMkLst>
        </pc:spChg>
        <pc:spChg chg="add del mod">
          <ac:chgData name="Liu, Mandy" userId="0a27bcad-1e80-46ad-a7fa-2457d1a8110e" providerId="ADAL" clId="{1CB5D38B-419B-4108-AD25-F961B019E252}" dt="2021-11-08T03:39:32.357" v="1440" actId="478"/>
          <ac:spMkLst>
            <pc:docMk/>
            <pc:sldMk cId="3306466658" sldId="265"/>
            <ac:spMk id="6" creationId="{F0101C0A-E657-42BA-9401-C5ACBE6C295C}"/>
          </ac:spMkLst>
        </pc:spChg>
        <pc:spChg chg="add mod">
          <ac:chgData name="Liu, Mandy" userId="0a27bcad-1e80-46ad-a7fa-2457d1a8110e" providerId="ADAL" clId="{1CB5D38B-419B-4108-AD25-F961B019E252}" dt="2021-11-08T03:39:25.980" v="1438"/>
          <ac:spMkLst>
            <pc:docMk/>
            <pc:sldMk cId="3306466658" sldId="265"/>
            <ac:spMk id="7" creationId="{911F9EEC-53B1-4CE8-A3A5-20C25AAF42FD}"/>
          </ac:spMkLst>
        </pc:spChg>
        <pc:spChg chg="add">
          <ac:chgData name="Liu, Mandy" userId="0a27bcad-1e80-46ad-a7fa-2457d1a8110e" providerId="ADAL" clId="{1CB5D38B-419B-4108-AD25-F961B019E252}" dt="2021-11-08T03:39:07.546" v="1436" actId="26606"/>
          <ac:spMkLst>
            <pc:docMk/>
            <pc:sldMk cId="3306466658" sldId="265"/>
            <ac:spMk id="8" creationId="{32768DCD-B824-413A-B330-8D57ADB3724C}"/>
          </ac:spMkLst>
        </pc:spChg>
        <pc:spChg chg="add mod">
          <ac:chgData name="Liu, Mandy" userId="0a27bcad-1e80-46ad-a7fa-2457d1a8110e" providerId="ADAL" clId="{1CB5D38B-419B-4108-AD25-F961B019E252}" dt="2021-11-08T03:39:25.980" v="1438"/>
          <ac:spMkLst>
            <pc:docMk/>
            <pc:sldMk cId="3306466658" sldId="265"/>
            <ac:spMk id="9" creationId="{602282EA-6C7E-4BE8-BC98-AABC79024034}"/>
          </ac:spMkLst>
        </pc:spChg>
        <pc:spChg chg="add mod">
          <ac:chgData name="Liu, Mandy" userId="0a27bcad-1e80-46ad-a7fa-2457d1a8110e" providerId="ADAL" clId="{1CB5D38B-419B-4108-AD25-F961B019E252}" dt="2021-11-08T03:39:25.980" v="1438"/>
          <ac:spMkLst>
            <pc:docMk/>
            <pc:sldMk cId="3306466658" sldId="265"/>
            <ac:spMk id="10" creationId="{AF0AEBCC-D93D-4E34-AD3E-C73A4E5D209B}"/>
          </ac:spMkLst>
        </pc:spChg>
        <pc:spChg chg="add mod">
          <ac:chgData name="Liu, Mandy" userId="0a27bcad-1e80-46ad-a7fa-2457d1a8110e" providerId="ADAL" clId="{1CB5D38B-419B-4108-AD25-F961B019E252}" dt="2021-11-08T03:39:25.980" v="1438"/>
          <ac:spMkLst>
            <pc:docMk/>
            <pc:sldMk cId="3306466658" sldId="265"/>
            <ac:spMk id="17" creationId="{8D99F450-EF1E-46B4-B1CE-AA3A236411A0}"/>
          </ac:spMkLst>
        </pc:spChg>
        <pc:spChg chg="add mod">
          <ac:chgData name="Liu, Mandy" userId="0a27bcad-1e80-46ad-a7fa-2457d1a8110e" providerId="ADAL" clId="{1CB5D38B-419B-4108-AD25-F961B019E252}" dt="2021-11-08T03:39:25.980" v="1438"/>
          <ac:spMkLst>
            <pc:docMk/>
            <pc:sldMk cId="3306466658" sldId="265"/>
            <ac:spMk id="19" creationId="{FC8676A0-4EC2-4264-AC61-8E2FBC5EB9D2}"/>
          </ac:spMkLst>
        </pc:spChg>
        <pc:spChg chg="add mod">
          <ac:chgData name="Liu, Mandy" userId="0a27bcad-1e80-46ad-a7fa-2457d1a8110e" providerId="ADAL" clId="{1CB5D38B-419B-4108-AD25-F961B019E252}" dt="2021-11-08T03:40:04.315" v="1457" actId="1076"/>
          <ac:spMkLst>
            <pc:docMk/>
            <pc:sldMk cId="3306466658" sldId="265"/>
            <ac:spMk id="21" creationId="{DA703E8F-AD9D-4618-B428-3EF8053F3E11}"/>
          </ac:spMkLst>
        </pc:spChg>
        <pc:grpChg chg="add mod">
          <ac:chgData name="Liu, Mandy" userId="0a27bcad-1e80-46ad-a7fa-2457d1a8110e" providerId="ADAL" clId="{1CB5D38B-419B-4108-AD25-F961B019E252}" dt="2021-11-08T03:39:25.980" v="1438"/>
          <ac:grpSpMkLst>
            <pc:docMk/>
            <pc:sldMk cId="3306466658" sldId="265"/>
            <ac:grpSpMk id="13" creationId="{3D7B000A-480F-4DF7-BBD6-89842F5B1365}"/>
          </ac:grpSpMkLst>
        </pc:grpChg>
        <pc:picChg chg="add del mod">
          <ac:chgData name="Liu, Mandy" userId="0a27bcad-1e80-46ad-a7fa-2457d1a8110e" providerId="ADAL" clId="{1CB5D38B-419B-4108-AD25-F961B019E252}" dt="2021-11-08T03:39:32.357" v="1440" actId="478"/>
          <ac:picMkLst>
            <pc:docMk/>
            <pc:sldMk cId="3306466658" sldId="265"/>
            <ac:picMk id="11" creationId="{E3FF328E-0329-4398-8F55-E65E2754D305}"/>
          </ac:picMkLst>
        </pc:picChg>
        <pc:picChg chg="add mod">
          <ac:chgData name="Liu, Mandy" userId="0a27bcad-1e80-46ad-a7fa-2457d1a8110e" providerId="ADAL" clId="{1CB5D38B-419B-4108-AD25-F961B019E252}" dt="2021-11-08T03:39:25.980" v="1438"/>
          <ac:picMkLst>
            <pc:docMk/>
            <pc:sldMk cId="3306466658" sldId="265"/>
            <ac:picMk id="12" creationId="{4638EAE1-8584-4852-AD41-FA80B2A5927A}"/>
          </ac:picMkLst>
        </pc:picChg>
        <pc:picChg chg="mod">
          <ac:chgData name="Liu, Mandy" userId="0a27bcad-1e80-46ad-a7fa-2457d1a8110e" providerId="ADAL" clId="{1CB5D38B-419B-4108-AD25-F961B019E252}" dt="2021-11-08T03:39:25.980" v="1438"/>
          <ac:picMkLst>
            <pc:docMk/>
            <pc:sldMk cId="3306466658" sldId="265"/>
            <ac:picMk id="14" creationId="{C4398E37-CEA7-4D5E-988F-0422D626DA5E}"/>
          </ac:picMkLst>
        </pc:picChg>
        <pc:picChg chg="mod">
          <ac:chgData name="Liu, Mandy" userId="0a27bcad-1e80-46ad-a7fa-2457d1a8110e" providerId="ADAL" clId="{1CB5D38B-419B-4108-AD25-F961B019E252}" dt="2021-11-08T03:39:25.980" v="1438"/>
          <ac:picMkLst>
            <pc:docMk/>
            <pc:sldMk cId="3306466658" sldId="265"/>
            <ac:picMk id="15" creationId="{D00D3F04-B561-4BFB-BB21-51A2B2D25F9C}"/>
          </ac:picMkLst>
        </pc:picChg>
        <pc:picChg chg="add mod">
          <ac:chgData name="Liu, Mandy" userId="0a27bcad-1e80-46ad-a7fa-2457d1a8110e" providerId="ADAL" clId="{1CB5D38B-419B-4108-AD25-F961B019E252}" dt="2021-11-08T03:39:25.980" v="1438"/>
          <ac:picMkLst>
            <pc:docMk/>
            <pc:sldMk cId="3306466658" sldId="265"/>
            <ac:picMk id="16" creationId="{AE5C70C6-64E5-49C4-9ED7-6A1F36860D3E}"/>
          </ac:picMkLst>
        </pc:picChg>
        <pc:picChg chg="add mod">
          <ac:chgData name="Liu, Mandy" userId="0a27bcad-1e80-46ad-a7fa-2457d1a8110e" providerId="ADAL" clId="{1CB5D38B-419B-4108-AD25-F961B019E252}" dt="2021-11-08T03:39:25.980" v="1438"/>
          <ac:picMkLst>
            <pc:docMk/>
            <pc:sldMk cId="3306466658" sldId="265"/>
            <ac:picMk id="18" creationId="{C3A89329-7257-4CCD-B50C-326240C77D8A}"/>
          </ac:picMkLst>
        </pc:picChg>
        <pc:picChg chg="add mod">
          <ac:chgData name="Liu, Mandy" userId="0a27bcad-1e80-46ad-a7fa-2457d1a8110e" providerId="ADAL" clId="{1CB5D38B-419B-4108-AD25-F961B019E252}" dt="2021-11-08T03:39:50.758" v="1444" actId="1076"/>
          <ac:picMkLst>
            <pc:docMk/>
            <pc:sldMk cId="3306466658" sldId="265"/>
            <ac:picMk id="20" creationId="{4712DCDC-F1D6-4F99-8C72-A65EEE7CB4AC}"/>
          </ac:picMkLst>
        </pc:picChg>
        <pc:cxnChg chg="add mod">
          <ac:chgData name="Liu, Mandy" userId="0a27bcad-1e80-46ad-a7fa-2457d1a8110e" providerId="ADAL" clId="{1CB5D38B-419B-4108-AD25-F961B019E252}" dt="2021-11-08T03:40:00.503" v="1456" actId="1037"/>
          <ac:cxnSpMkLst>
            <pc:docMk/>
            <pc:sldMk cId="3306466658" sldId="265"/>
            <ac:cxnSpMk id="22" creationId="{A91C6F67-51B2-4A04-A573-DC58FFE2F0E5}"/>
          </ac:cxnSpMkLst>
        </pc:cxnChg>
      </pc:sldChg>
      <pc:sldChg chg="addSp delSp modSp new mod setBg">
        <pc:chgData name="Liu, Mandy" userId="0a27bcad-1e80-46ad-a7fa-2457d1a8110e" providerId="ADAL" clId="{1CB5D38B-419B-4108-AD25-F961B019E252}" dt="2021-11-19T02:17:12.705" v="7891" actId="20577"/>
        <pc:sldMkLst>
          <pc:docMk/>
          <pc:sldMk cId="2231047659" sldId="266"/>
        </pc:sldMkLst>
        <pc:spChg chg="del mod">
          <ac:chgData name="Liu, Mandy" userId="0a27bcad-1e80-46ad-a7fa-2457d1a8110e" providerId="ADAL" clId="{1CB5D38B-419B-4108-AD25-F961B019E252}" dt="2021-11-17T02:37:46.819" v="4165" actId="478"/>
          <ac:spMkLst>
            <pc:docMk/>
            <pc:sldMk cId="2231047659" sldId="266"/>
            <ac:spMk id="2" creationId="{B26C2CF6-86C8-4FD0-BBBA-C0BD8C57608A}"/>
          </ac:spMkLst>
        </pc:spChg>
        <pc:spChg chg="del mod">
          <ac:chgData name="Liu, Mandy" userId="0a27bcad-1e80-46ad-a7fa-2457d1a8110e" providerId="ADAL" clId="{1CB5D38B-419B-4108-AD25-F961B019E252}" dt="2021-11-17T02:37:46.819" v="4165" actId="478"/>
          <ac:spMkLst>
            <pc:docMk/>
            <pc:sldMk cId="2231047659" sldId="266"/>
            <ac:spMk id="3" creationId="{0097F2AC-BAD1-4A97-83CE-B5D3CE5DD57B}"/>
          </ac:spMkLst>
        </pc:spChg>
        <pc:spChg chg="add mod">
          <ac:chgData name="Liu, Mandy" userId="0a27bcad-1e80-46ad-a7fa-2457d1a8110e" providerId="ADAL" clId="{1CB5D38B-419B-4108-AD25-F961B019E252}" dt="2021-11-17T02:55:50.460" v="4236" actId="20577"/>
          <ac:spMkLst>
            <pc:docMk/>
            <pc:sldMk cId="2231047659" sldId="266"/>
            <ac:spMk id="6" creationId="{EC8A96AD-74B2-475B-9905-DA89F13429DD}"/>
          </ac:spMkLst>
        </pc:spChg>
        <pc:spChg chg="add mod">
          <ac:chgData name="Liu, Mandy" userId="0a27bcad-1e80-46ad-a7fa-2457d1a8110e" providerId="ADAL" clId="{1CB5D38B-419B-4108-AD25-F961B019E252}" dt="2021-11-17T02:58:22.428" v="4313" actId="1076"/>
          <ac:spMkLst>
            <pc:docMk/>
            <pc:sldMk cId="2231047659" sldId="266"/>
            <ac:spMk id="7" creationId="{63175D72-72B6-43EA-89E4-86DE28AB9D87}"/>
          </ac:spMkLst>
        </pc:spChg>
        <pc:spChg chg="add del">
          <ac:chgData name="Liu, Mandy" userId="0a27bcad-1e80-46ad-a7fa-2457d1a8110e" providerId="ADAL" clId="{1CB5D38B-419B-4108-AD25-F961B019E252}" dt="2021-11-17T02:37:44.144" v="4163" actId="26606"/>
          <ac:spMkLst>
            <pc:docMk/>
            <pc:sldMk cId="2231047659" sldId="266"/>
            <ac:spMk id="8" creationId="{32768DCD-B824-413A-B330-8D57ADB3724C}"/>
          </ac:spMkLst>
        </pc:spChg>
        <pc:spChg chg="add">
          <ac:chgData name="Liu, Mandy" userId="0a27bcad-1e80-46ad-a7fa-2457d1a8110e" providerId="ADAL" clId="{1CB5D38B-419B-4108-AD25-F961B019E252}" dt="2021-11-17T02:37:44.157" v="4164" actId="26606"/>
          <ac:spMkLst>
            <pc:docMk/>
            <pc:sldMk cId="2231047659" sldId="266"/>
            <ac:spMk id="10" creationId="{0C97EDAC-272B-41CC-86DA-8AC840ADE810}"/>
          </ac:spMkLst>
        </pc:spChg>
        <pc:spChg chg="add mod">
          <ac:chgData name="Liu, Mandy" userId="0a27bcad-1e80-46ad-a7fa-2457d1a8110e" providerId="ADAL" clId="{1CB5D38B-419B-4108-AD25-F961B019E252}" dt="2021-11-17T02:58:44.484" v="4335" actId="14100"/>
          <ac:spMkLst>
            <pc:docMk/>
            <pc:sldMk cId="2231047659" sldId="266"/>
            <ac:spMk id="11" creationId="{B1D3175A-1682-4947-8852-82822F2A187C}"/>
          </ac:spMkLst>
        </pc:spChg>
        <pc:spChg chg="add del">
          <ac:chgData name="Liu, Mandy" userId="0a27bcad-1e80-46ad-a7fa-2457d1a8110e" providerId="ADAL" clId="{1CB5D38B-419B-4108-AD25-F961B019E252}" dt="2021-11-17T02:59:06.724" v="4337" actId="22"/>
          <ac:spMkLst>
            <pc:docMk/>
            <pc:sldMk cId="2231047659" sldId="266"/>
            <ac:spMk id="12" creationId="{AACE776A-B4C3-4116-971B-51A9C2648E63}"/>
          </ac:spMkLst>
        </pc:spChg>
        <pc:spChg chg="add mod">
          <ac:chgData name="Liu, Mandy" userId="0a27bcad-1e80-46ad-a7fa-2457d1a8110e" providerId="ADAL" clId="{1CB5D38B-419B-4108-AD25-F961B019E252}" dt="2021-11-19T02:17:12.705" v="7891" actId="20577"/>
          <ac:spMkLst>
            <pc:docMk/>
            <pc:sldMk cId="2231047659" sldId="266"/>
            <ac:spMk id="14" creationId="{BB8F99B0-6F90-4201-B34F-D0C9DFF8B29B}"/>
          </ac:spMkLst>
        </pc:spChg>
        <pc:picChg chg="add mod">
          <ac:chgData name="Liu, Mandy" userId="0a27bcad-1e80-46ad-a7fa-2457d1a8110e" providerId="ADAL" clId="{1CB5D38B-419B-4108-AD25-F961B019E252}" dt="2021-11-17T02:57:29.385" v="4241" actId="1076"/>
          <ac:picMkLst>
            <pc:docMk/>
            <pc:sldMk cId="2231047659" sldId="266"/>
            <ac:picMk id="5" creationId="{6DF03FD5-FB80-4E60-A339-968621E8CA39}"/>
          </ac:picMkLst>
        </pc:picChg>
      </pc:sldChg>
      <pc:sldChg chg="new del">
        <pc:chgData name="Liu, Mandy" userId="0a27bcad-1e80-46ad-a7fa-2457d1a8110e" providerId="ADAL" clId="{1CB5D38B-419B-4108-AD25-F961B019E252}" dt="2021-11-17T02:37:26.110" v="4160" actId="47"/>
        <pc:sldMkLst>
          <pc:docMk/>
          <pc:sldMk cId="4124997406" sldId="266"/>
        </pc:sldMkLst>
      </pc:sldChg>
      <pc:sldChg chg="addSp delSp modSp new mod setBg modNotesTx">
        <pc:chgData name="Liu, Mandy" userId="0a27bcad-1e80-46ad-a7fa-2457d1a8110e" providerId="ADAL" clId="{1CB5D38B-419B-4108-AD25-F961B019E252}" dt="2021-11-19T02:18:28.492" v="7932" actId="404"/>
        <pc:sldMkLst>
          <pc:docMk/>
          <pc:sldMk cId="803408182" sldId="267"/>
        </pc:sldMkLst>
        <pc:spChg chg="del mod">
          <ac:chgData name="Liu, Mandy" userId="0a27bcad-1e80-46ad-a7fa-2457d1a8110e" providerId="ADAL" clId="{1CB5D38B-419B-4108-AD25-F961B019E252}" dt="2021-11-17T02:59:43.918" v="4344" actId="478"/>
          <ac:spMkLst>
            <pc:docMk/>
            <pc:sldMk cId="803408182" sldId="267"/>
            <ac:spMk id="2" creationId="{2FA1C45D-3CDC-4EDF-84B7-806D9B5F6A10}"/>
          </ac:spMkLst>
        </pc:spChg>
        <pc:spChg chg="del">
          <ac:chgData name="Liu, Mandy" userId="0a27bcad-1e80-46ad-a7fa-2457d1a8110e" providerId="ADAL" clId="{1CB5D38B-419B-4108-AD25-F961B019E252}" dt="2021-11-17T02:59:40.930" v="4343" actId="26606"/>
          <ac:spMkLst>
            <pc:docMk/>
            <pc:sldMk cId="803408182" sldId="267"/>
            <ac:spMk id="3" creationId="{29D80C52-BC0D-4C49-9FAE-35B9B948C20F}"/>
          </ac:spMkLst>
        </pc:spChg>
        <pc:spChg chg="add mod">
          <ac:chgData name="Liu, Mandy" userId="0a27bcad-1e80-46ad-a7fa-2457d1a8110e" providerId="ADAL" clId="{1CB5D38B-419B-4108-AD25-F961B019E252}" dt="2021-11-17T02:59:50.615" v="4345"/>
          <ac:spMkLst>
            <pc:docMk/>
            <pc:sldMk cId="803408182" sldId="267"/>
            <ac:spMk id="6" creationId="{F8E6EE02-AF1F-470A-A000-D99DB1801B06}"/>
          </ac:spMkLst>
        </pc:spChg>
        <pc:spChg chg="add mod">
          <ac:chgData name="Liu, Mandy" userId="0a27bcad-1e80-46ad-a7fa-2457d1a8110e" providerId="ADAL" clId="{1CB5D38B-419B-4108-AD25-F961B019E252}" dt="2021-11-17T03:00:30.209" v="4400" actId="20577"/>
          <ac:spMkLst>
            <pc:docMk/>
            <pc:sldMk cId="803408182" sldId="267"/>
            <ac:spMk id="7" creationId="{C480F37B-8869-4DB1-80FE-02C7E78ECCCF}"/>
          </ac:spMkLst>
        </pc:spChg>
        <pc:spChg chg="add">
          <ac:chgData name="Liu, Mandy" userId="0a27bcad-1e80-46ad-a7fa-2457d1a8110e" providerId="ADAL" clId="{1CB5D38B-419B-4108-AD25-F961B019E252}" dt="2021-11-17T02:59:40.930" v="4343" actId="26606"/>
          <ac:spMkLst>
            <pc:docMk/>
            <pc:sldMk cId="803408182" sldId="267"/>
            <ac:spMk id="8" creationId="{DD7EAFE6-2BB9-41FB-9CF4-588CFC708774}"/>
          </ac:spMkLst>
        </pc:spChg>
        <pc:spChg chg="add mod">
          <ac:chgData name="Liu, Mandy" userId="0a27bcad-1e80-46ad-a7fa-2457d1a8110e" providerId="ADAL" clId="{1CB5D38B-419B-4108-AD25-F961B019E252}" dt="2021-11-17T03:05:48.672" v="4734" actId="113"/>
          <ac:spMkLst>
            <pc:docMk/>
            <pc:sldMk cId="803408182" sldId="267"/>
            <ac:spMk id="9" creationId="{D8DF2052-8EA0-4174-8558-DEFF48C26C2E}"/>
          </ac:spMkLst>
        </pc:spChg>
        <pc:spChg chg="add">
          <ac:chgData name="Liu, Mandy" userId="0a27bcad-1e80-46ad-a7fa-2457d1a8110e" providerId="ADAL" clId="{1CB5D38B-419B-4108-AD25-F961B019E252}" dt="2021-11-17T02:59:40.930" v="4343" actId="26606"/>
          <ac:spMkLst>
            <pc:docMk/>
            <pc:sldMk cId="803408182" sldId="267"/>
            <ac:spMk id="10" creationId="{8C37C960-91F5-4F61-B2CD-8A037920720B}"/>
          </ac:spMkLst>
        </pc:spChg>
        <pc:spChg chg="add del mod">
          <ac:chgData name="Liu, Mandy" userId="0a27bcad-1e80-46ad-a7fa-2457d1a8110e" providerId="ADAL" clId="{1CB5D38B-419B-4108-AD25-F961B019E252}" dt="2021-11-17T03:09:52.338" v="5060" actId="478"/>
          <ac:spMkLst>
            <pc:docMk/>
            <pc:sldMk cId="803408182" sldId="267"/>
            <ac:spMk id="11" creationId="{31C6883E-D2B5-4B6B-9F6A-705BAA072A22}"/>
          </ac:spMkLst>
        </pc:spChg>
        <pc:spChg chg="add mod">
          <ac:chgData name="Liu, Mandy" userId="0a27bcad-1e80-46ad-a7fa-2457d1a8110e" providerId="ADAL" clId="{1CB5D38B-419B-4108-AD25-F961B019E252}" dt="2021-11-19T02:18:28.492" v="7932" actId="404"/>
          <ac:spMkLst>
            <pc:docMk/>
            <pc:sldMk cId="803408182" sldId="267"/>
            <ac:spMk id="14" creationId="{4B67C2A7-6508-4F53-8C11-AAD1038D4874}"/>
          </ac:spMkLst>
        </pc:spChg>
        <pc:picChg chg="add mod">
          <ac:chgData name="Liu, Mandy" userId="0a27bcad-1e80-46ad-a7fa-2457d1a8110e" providerId="ADAL" clId="{1CB5D38B-419B-4108-AD25-F961B019E252}" dt="2021-11-17T03:15:58.841" v="5505" actId="1076"/>
          <ac:picMkLst>
            <pc:docMk/>
            <pc:sldMk cId="803408182" sldId="267"/>
            <ac:picMk id="5" creationId="{A5FB88BF-3984-4FE4-85F2-A13ED826A08B}"/>
          </ac:picMkLst>
        </pc:picChg>
        <pc:picChg chg="add mod">
          <ac:chgData name="Liu, Mandy" userId="0a27bcad-1e80-46ad-a7fa-2457d1a8110e" providerId="ADAL" clId="{1CB5D38B-419B-4108-AD25-F961B019E252}" dt="2021-11-17T03:16:00.470" v="5506" actId="1076"/>
          <ac:picMkLst>
            <pc:docMk/>
            <pc:sldMk cId="803408182" sldId="267"/>
            <ac:picMk id="13" creationId="{FA154324-5BAE-47C2-915A-21DA4A4DC0E5}"/>
          </ac:picMkLst>
        </pc:picChg>
      </pc:sldChg>
      <pc:sldChg chg="addSp delSp modSp new mod setBg modAnim modNotesTx">
        <pc:chgData name="Liu, Mandy" userId="0a27bcad-1e80-46ad-a7fa-2457d1a8110e" providerId="ADAL" clId="{1CB5D38B-419B-4108-AD25-F961B019E252}" dt="2021-11-19T02:19:05.719" v="7936"/>
        <pc:sldMkLst>
          <pc:docMk/>
          <pc:sldMk cId="558938753" sldId="268"/>
        </pc:sldMkLst>
        <pc:spChg chg="del mod">
          <ac:chgData name="Liu, Mandy" userId="0a27bcad-1e80-46ad-a7fa-2457d1a8110e" providerId="ADAL" clId="{1CB5D38B-419B-4108-AD25-F961B019E252}" dt="2021-11-17T03:05:32.641" v="4732" actId="478"/>
          <ac:spMkLst>
            <pc:docMk/>
            <pc:sldMk cId="558938753" sldId="268"/>
            <ac:spMk id="2" creationId="{2E776E34-9874-4272-BCCA-49E036D0F265}"/>
          </ac:spMkLst>
        </pc:spChg>
        <pc:spChg chg="del mod">
          <ac:chgData name="Liu, Mandy" userId="0a27bcad-1e80-46ad-a7fa-2457d1a8110e" providerId="ADAL" clId="{1CB5D38B-419B-4108-AD25-F961B019E252}" dt="2021-11-17T03:05:32.641" v="4732" actId="478"/>
          <ac:spMkLst>
            <pc:docMk/>
            <pc:sldMk cId="558938753" sldId="268"/>
            <ac:spMk id="3" creationId="{0D177EFF-2611-47B7-954E-EFA1BFB4A144}"/>
          </ac:spMkLst>
        </pc:spChg>
        <pc:spChg chg="add mod">
          <ac:chgData name="Liu, Mandy" userId="0a27bcad-1e80-46ad-a7fa-2457d1a8110e" providerId="ADAL" clId="{1CB5D38B-419B-4108-AD25-F961B019E252}" dt="2021-11-17T03:05:39.292" v="4733"/>
          <ac:spMkLst>
            <pc:docMk/>
            <pc:sldMk cId="558938753" sldId="268"/>
            <ac:spMk id="5" creationId="{3A5EA9A2-4757-4030-A071-8A975CBD34FC}"/>
          </ac:spMkLst>
        </pc:spChg>
        <pc:spChg chg="add mod">
          <ac:chgData name="Liu, Mandy" userId="0a27bcad-1e80-46ad-a7fa-2457d1a8110e" providerId="ADAL" clId="{1CB5D38B-419B-4108-AD25-F961B019E252}" dt="2021-11-17T03:05:39.292" v="4733"/>
          <ac:spMkLst>
            <pc:docMk/>
            <pc:sldMk cId="558938753" sldId="268"/>
            <ac:spMk id="6" creationId="{C8572CE2-695A-4851-B59F-9896C87264AB}"/>
          </ac:spMkLst>
        </pc:spChg>
        <pc:spChg chg="add">
          <ac:chgData name="Liu, Mandy" userId="0a27bcad-1e80-46ad-a7fa-2457d1a8110e" providerId="ADAL" clId="{1CB5D38B-419B-4108-AD25-F961B019E252}" dt="2021-11-17T03:05:29.852" v="4731" actId="26606"/>
          <ac:spMkLst>
            <pc:docMk/>
            <pc:sldMk cId="558938753" sldId="268"/>
            <ac:spMk id="8" creationId="{32768DCD-B824-413A-B330-8D57ADB3724C}"/>
          </ac:spMkLst>
        </pc:spChg>
        <pc:spChg chg="add mod">
          <ac:chgData name="Liu, Mandy" userId="0a27bcad-1e80-46ad-a7fa-2457d1a8110e" providerId="ADAL" clId="{1CB5D38B-419B-4108-AD25-F961B019E252}" dt="2021-11-17T03:05:58.537" v="4736" actId="113"/>
          <ac:spMkLst>
            <pc:docMk/>
            <pc:sldMk cId="558938753" sldId="268"/>
            <ac:spMk id="9" creationId="{A0C240A7-F4ED-466A-92CF-251792A55046}"/>
          </ac:spMkLst>
        </pc:spChg>
        <pc:spChg chg="add mod">
          <ac:chgData name="Liu, Mandy" userId="0a27bcad-1e80-46ad-a7fa-2457d1a8110e" providerId="ADAL" clId="{1CB5D38B-419B-4108-AD25-F961B019E252}" dt="2021-11-17T03:12:06.706" v="5126" actId="20577"/>
          <ac:spMkLst>
            <pc:docMk/>
            <pc:sldMk cId="558938753" sldId="268"/>
            <ac:spMk id="10" creationId="{67E76AC5-0628-4046-89A9-BE087DD70EF7}"/>
          </ac:spMkLst>
        </pc:spChg>
        <pc:spChg chg="add mod">
          <ac:chgData name="Liu, Mandy" userId="0a27bcad-1e80-46ad-a7fa-2457d1a8110e" providerId="ADAL" clId="{1CB5D38B-419B-4108-AD25-F961B019E252}" dt="2021-11-17T03:14:05.565" v="5432" actId="1035"/>
          <ac:spMkLst>
            <pc:docMk/>
            <pc:sldMk cId="558938753" sldId="268"/>
            <ac:spMk id="11" creationId="{958E8E98-4496-4700-9DCB-039D94183015}"/>
          </ac:spMkLst>
        </pc:spChg>
        <pc:spChg chg="add mod">
          <ac:chgData name="Liu, Mandy" userId="0a27bcad-1e80-46ad-a7fa-2457d1a8110e" providerId="ADAL" clId="{1CB5D38B-419B-4108-AD25-F961B019E252}" dt="2021-11-17T03:14:38.637" v="5500" actId="20577"/>
          <ac:spMkLst>
            <pc:docMk/>
            <pc:sldMk cId="558938753" sldId="268"/>
            <ac:spMk id="12" creationId="{A1F5C81E-15CC-46E6-B5ED-C42DFE948ADF}"/>
          </ac:spMkLst>
        </pc:spChg>
        <pc:spChg chg="add del mod">
          <ac:chgData name="Liu, Mandy" userId="0a27bcad-1e80-46ad-a7fa-2457d1a8110e" providerId="ADAL" clId="{1CB5D38B-419B-4108-AD25-F961B019E252}" dt="2021-11-19T02:19:05.102" v="7935" actId="478"/>
          <ac:spMkLst>
            <pc:docMk/>
            <pc:sldMk cId="558938753" sldId="268"/>
            <ac:spMk id="14" creationId="{342D4CE7-000F-419E-B95F-BF5F204606BA}"/>
          </ac:spMkLst>
        </pc:spChg>
        <pc:spChg chg="add mod">
          <ac:chgData name="Liu, Mandy" userId="0a27bcad-1e80-46ad-a7fa-2457d1a8110e" providerId="ADAL" clId="{1CB5D38B-419B-4108-AD25-F961B019E252}" dt="2021-11-19T02:19:05.719" v="7936"/>
          <ac:spMkLst>
            <pc:docMk/>
            <pc:sldMk cId="558938753" sldId="268"/>
            <ac:spMk id="15" creationId="{3CBB8C9A-7443-47D8-A4C0-7D50B2E47C67}"/>
          </ac:spMkLst>
        </pc:spChg>
        <pc:picChg chg="add del mod">
          <ac:chgData name="Liu, Mandy" userId="0a27bcad-1e80-46ad-a7fa-2457d1a8110e" providerId="ADAL" clId="{1CB5D38B-419B-4108-AD25-F961B019E252}" dt="2021-11-17T03:06:07.641" v="4739" actId="478"/>
          <ac:picMkLst>
            <pc:docMk/>
            <pc:sldMk cId="558938753" sldId="268"/>
            <ac:picMk id="7" creationId="{2681341D-6BF6-4AA0-A9D1-58E0C932DE75}"/>
          </ac:picMkLst>
        </pc:picChg>
        <pc:picChg chg="add mod">
          <ac:chgData name="Liu, Mandy" userId="0a27bcad-1e80-46ad-a7fa-2457d1a8110e" providerId="ADAL" clId="{1CB5D38B-419B-4108-AD25-F961B019E252}" dt="2021-11-17T03:06:21.383" v="4743" actId="1076"/>
          <ac:picMkLst>
            <pc:docMk/>
            <pc:sldMk cId="558938753" sldId="268"/>
            <ac:picMk id="1026" creationId="{F64DAB9B-1C4C-4F87-BEC0-A0444C3231D6}"/>
          </ac:picMkLst>
        </pc:picChg>
      </pc:sldChg>
      <pc:sldChg chg="delSp add del setBg delDesignElem">
        <pc:chgData name="Liu, Mandy" userId="0a27bcad-1e80-46ad-a7fa-2457d1a8110e" providerId="ADAL" clId="{1CB5D38B-419B-4108-AD25-F961B019E252}" dt="2021-11-17T03:05:21.389" v="4729" actId="47"/>
        <pc:sldMkLst>
          <pc:docMk/>
          <pc:sldMk cId="3547813118" sldId="268"/>
        </pc:sldMkLst>
        <pc:spChg chg="del">
          <ac:chgData name="Liu, Mandy" userId="0a27bcad-1e80-46ad-a7fa-2457d1a8110e" providerId="ADAL" clId="{1CB5D38B-419B-4108-AD25-F961B019E252}" dt="2021-11-17T03:05:13.183" v="4728"/>
          <ac:spMkLst>
            <pc:docMk/>
            <pc:sldMk cId="3547813118" sldId="268"/>
            <ac:spMk id="8" creationId="{DD7EAFE6-2BB9-41FB-9CF4-588CFC708774}"/>
          </ac:spMkLst>
        </pc:spChg>
        <pc:spChg chg="del">
          <ac:chgData name="Liu, Mandy" userId="0a27bcad-1e80-46ad-a7fa-2457d1a8110e" providerId="ADAL" clId="{1CB5D38B-419B-4108-AD25-F961B019E252}" dt="2021-11-17T03:05:13.183" v="4728"/>
          <ac:spMkLst>
            <pc:docMk/>
            <pc:sldMk cId="3547813118" sldId="268"/>
            <ac:spMk id="10" creationId="{8C37C960-91F5-4F61-B2CD-8A037920720B}"/>
          </ac:spMkLst>
        </pc:spChg>
      </pc:sldChg>
      <pc:sldChg chg="addSp delSp modSp new mod setBg modAnim">
        <pc:chgData name="Liu, Mandy" userId="0a27bcad-1e80-46ad-a7fa-2457d1a8110e" providerId="ADAL" clId="{1CB5D38B-419B-4108-AD25-F961B019E252}" dt="2021-11-19T02:27:15.438" v="8110" actId="1076"/>
        <pc:sldMkLst>
          <pc:docMk/>
          <pc:sldMk cId="2257554870" sldId="269"/>
        </pc:sldMkLst>
        <pc:spChg chg="del mod">
          <ac:chgData name="Liu, Mandy" userId="0a27bcad-1e80-46ad-a7fa-2457d1a8110e" providerId="ADAL" clId="{1CB5D38B-419B-4108-AD25-F961B019E252}" dt="2021-11-17T03:29:42.728" v="5515" actId="478"/>
          <ac:spMkLst>
            <pc:docMk/>
            <pc:sldMk cId="2257554870" sldId="269"/>
            <ac:spMk id="2" creationId="{95538903-2494-42B8-B152-42CEBC77B3BB}"/>
          </ac:spMkLst>
        </pc:spChg>
        <pc:spChg chg="del">
          <ac:chgData name="Liu, Mandy" userId="0a27bcad-1e80-46ad-a7fa-2457d1a8110e" providerId="ADAL" clId="{1CB5D38B-419B-4108-AD25-F961B019E252}" dt="2021-11-17T03:29:39.960" v="5514" actId="26606"/>
          <ac:spMkLst>
            <pc:docMk/>
            <pc:sldMk cId="2257554870" sldId="269"/>
            <ac:spMk id="3" creationId="{7FF163F3-8B18-4041-BF65-F8D9658B57ED}"/>
          </ac:spMkLst>
        </pc:spChg>
        <pc:spChg chg="add mod">
          <ac:chgData name="Liu, Mandy" userId="0a27bcad-1e80-46ad-a7fa-2457d1a8110e" providerId="ADAL" clId="{1CB5D38B-419B-4108-AD25-F961B019E252}" dt="2021-11-19T02:26:32.005" v="8104" actId="1036"/>
          <ac:spMkLst>
            <pc:docMk/>
            <pc:sldMk cId="2257554870" sldId="269"/>
            <ac:spMk id="5" creationId="{801864C7-3B91-4A7E-AC6B-B1BF879E234B}"/>
          </ac:spMkLst>
        </pc:spChg>
        <pc:spChg chg="add mod">
          <ac:chgData name="Liu, Mandy" userId="0a27bcad-1e80-46ad-a7fa-2457d1a8110e" providerId="ADAL" clId="{1CB5D38B-419B-4108-AD25-F961B019E252}" dt="2021-11-17T03:30:00.069" v="5539" actId="20577"/>
          <ac:spMkLst>
            <pc:docMk/>
            <pc:sldMk cId="2257554870" sldId="269"/>
            <ac:spMk id="6" creationId="{15E213AB-C6C0-4585-9D0E-41A8A94FDC25}"/>
          </ac:spMkLst>
        </pc:spChg>
        <pc:spChg chg="add mod">
          <ac:chgData name="Liu, Mandy" userId="0a27bcad-1e80-46ad-a7fa-2457d1a8110e" providerId="ADAL" clId="{1CB5D38B-419B-4108-AD25-F961B019E252}" dt="2021-11-19T02:26:10.322" v="8090" actId="20577"/>
          <ac:spMkLst>
            <pc:docMk/>
            <pc:sldMk cId="2257554870" sldId="269"/>
            <ac:spMk id="7" creationId="{04C1A757-5963-4DAF-B78B-0213831205B2}"/>
          </ac:spMkLst>
        </pc:spChg>
        <pc:spChg chg="add">
          <ac:chgData name="Liu, Mandy" userId="0a27bcad-1e80-46ad-a7fa-2457d1a8110e" providerId="ADAL" clId="{1CB5D38B-419B-4108-AD25-F961B019E252}" dt="2021-11-17T03:29:39.960" v="5514" actId="26606"/>
          <ac:spMkLst>
            <pc:docMk/>
            <pc:sldMk cId="2257554870" sldId="269"/>
            <ac:spMk id="8" creationId="{DD7EAFE6-2BB9-41FB-9CF4-588CFC708774}"/>
          </ac:spMkLst>
        </pc:spChg>
        <pc:spChg chg="add">
          <ac:chgData name="Liu, Mandy" userId="0a27bcad-1e80-46ad-a7fa-2457d1a8110e" providerId="ADAL" clId="{1CB5D38B-419B-4108-AD25-F961B019E252}" dt="2021-11-17T03:29:39.960" v="5514" actId="26606"/>
          <ac:spMkLst>
            <pc:docMk/>
            <pc:sldMk cId="2257554870" sldId="269"/>
            <ac:spMk id="10" creationId="{8C37C960-91F5-4F61-B2CD-8A037920720B}"/>
          </ac:spMkLst>
        </pc:spChg>
        <pc:spChg chg="add mod">
          <ac:chgData name="Liu, Mandy" userId="0a27bcad-1e80-46ad-a7fa-2457d1a8110e" providerId="ADAL" clId="{1CB5D38B-419B-4108-AD25-F961B019E252}" dt="2021-11-19T02:26:32.005" v="8104" actId="1036"/>
          <ac:spMkLst>
            <pc:docMk/>
            <pc:sldMk cId="2257554870" sldId="269"/>
            <ac:spMk id="11" creationId="{F82CCA17-ACEC-4866-8BD1-C29B43632854}"/>
          </ac:spMkLst>
        </pc:spChg>
        <pc:spChg chg="add mod">
          <ac:chgData name="Liu, Mandy" userId="0a27bcad-1e80-46ad-a7fa-2457d1a8110e" providerId="ADAL" clId="{1CB5D38B-419B-4108-AD25-F961B019E252}" dt="2021-11-19T02:27:15.438" v="8110" actId="1076"/>
          <ac:spMkLst>
            <pc:docMk/>
            <pc:sldMk cId="2257554870" sldId="269"/>
            <ac:spMk id="12" creationId="{CC4FAF9E-FD02-4B94-A9AB-828742DC0802}"/>
          </ac:spMkLst>
        </pc:spChg>
        <pc:spChg chg="add mod">
          <ac:chgData name="Liu, Mandy" userId="0a27bcad-1e80-46ad-a7fa-2457d1a8110e" providerId="ADAL" clId="{1CB5D38B-419B-4108-AD25-F961B019E252}" dt="2021-11-19T02:26:32.005" v="8104" actId="1036"/>
          <ac:spMkLst>
            <pc:docMk/>
            <pc:sldMk cId="2257554870" sldId="269"/>
            <ac:spMk id="13" creationId="{D4DB37F1-568F-469B-B864-C1BFFA08A4F5}"/>
          </ac:spMkLst>
        </pc:spChg>
        <pc:spChg chg="add mod">
          <ac:chgData name="Liu, Mandy" userId="0a27bcad-1e80-46ad-a7fa-2457d1a8110e" providerId="ADAL" clId="{1CB5D38B-419B-4108-AD25-F961B019E252}" dt="2021-11-19T02:26:32.005" v="8104" actId="1036"/>
          <ac:spMkLst>
            <pc:docMk/>
            <pc:sldMk cId="2257554870" sldId="269"/>
            <ac:spMk id="14" creationId="{2AD37784-E838-40F9-9C9F-88249FE52E21}"/>
          </ac:spMkLst>
        </pc:spChg>
        <pc:spChg chg="add mod">
          <ac:chgData name="Liu, Mandy" userId="0a27bcad-1e80-46ad-a7fa-2457d1a8110e" providerId="ADAL" clId="{1CB5D38B-419B-4108-AD25-F961B019E252}" dt="2021-11-19T02:26:32.005" v="8104" actId="1036"/>
          <ac:spMkLst>
            <pc:docMk/>
            <pc:sldMk cId="2257554870" sldId="269"/>
            <ac:spMk id="15" creationId="{CE34FAE3-7724-4474-ACE2-99FE595A1611}"/>
          </ac:spMkLst>
        </pc:spChg>
        <pc:spChg chg="add mod">
          <ac:chgData name="Liu, Mandy" userId="0a27bcad-1e80-46ad-a7fa-2457d1a8110e" providerId="ADAL" clId="{1CB5D38B-419B-4108-AD25-F961B019E252}" dt="2021-11-19T02:25:08.435" v="8026" actId="114"/>
          <ac:spMkLst>
            <pc:docMk/>
            <pc:sldMk cId="2257554870" sldId="269"/>
            <ac:spMk id="16" creationId="{EC5975B7-E2D2-4947-8D23-140374C2F77B}"/>
          </ac:spMkLst>
        </pc:spChg>
        <pc:picChg chg="add mod">
          <ac:chgData name="Liu, Mandy" userId="0a27bcad-1e80-46ad-a7fa-2457d1a8110e" providerId="ADAL" clId="{1CB5D38B-419B-4108-AD25-F961B019E252}" dt="2021-11-19T02:26:32.005" v="8104" actId="1036"/>
          <ac:picMkLst>
            <pc:docMk/>
            <pc:sldMk cId="2257554870" sldId="269"/>
            <ac:picMk id="4" creationId="{C303F231-D7FB-4FC5-9BC3-B0319B9E0101}"/>
          </ac:picMkLst>
        </pc:picChg>
      </pc:sldChg>
      <pc:sldChg chg="addSp delSp modSp new mod setBg">
        <pc:chgData name="Liu, Mandy" userId="0a27bcad-1e80-46ad-a7fa-2457d1a8110e" providerId="ADAL" clId="{1CB5D38B-419B-4108-AD25-F961B019E252}" dt="2021-11-19T02:27:24.817" v="8111" actId="1076"/>
        <pc:sldMkLst>
          <pc:docMk/>
          <pc:sldMk cId="4225861354" sldId="270"/>
        </pc:sldMkLst>
        <pc:spChg chg="del mod">
          <ac:chgData name="Liu, Mandy" userId="0a27bcad-1e80-46ad-a7fa-2457d1a8110e" providerId="ADAL" clId="{1CB5D38B-419B-4108-AD25-F961B019E252}" dt="2021-11-17T03:45:31.885" v="6175" actId="478"/>
          <ac:spMkLst>
            <pc:docMk/>
            <pc:sldMk cId="4225861354" sldId="270"/>
            <ac:spMk id="2" creationId="{50198C8D-07FB-422A-B123-47A8A480B8EC}"/>
          </ac:spMkLst>
        </pc:spChg>
        <pc:spChg chg="del mod">
          <ac:chgData name="Liu, Mandy" userId="0a27bcad-1e80-46ad-a7fa-2457d1a8110e" providerId="ADAL" clId="{1CB5D38B-419B-4108-AD25-F961B019E252}" dt="2021-11-17T03:45:31.885" v="6175" actId="478"/>
          <ac:spMkLst>
            <pc:docMk/>
            <pc:sldMk cId="4225861354" sldId="270"/>
            <ac:spMk id="3" creationId="{65D57A75-D57C-4E47-887B-F3F434C2320D}"/>
          </ac:spMkLst>
        </pc:spChg>
        <pc:spChg chg="add mod">
          <ac:chgData name="Liu, Mandy" userId="0a27bcad-1e80-46ad-a7fa-2457d1a8110e" providerId="ADAL" clId="{1CB5D38B-419B-4108-AD25-F961B019E252}" dt="2021-11-17T03:45:38.746" v="6176"/>
          <ac:spMkLst>
            <pc:docMk/>
            <pc:sldMk cId="4225861354" sldId="270"/>
            <ac:spMk id="5" creationId="{103C9111-53E6-4927-846D-0208CC2D70DE}"/>
          </ac:spMkLst>
        </pc:spChg>
        <pc:spChg chg="add del mod">
          <ac:chgData name="Liu, Mandy" userId="0a27bcad-1e80-46ad-a7fa-2457d1a8110e" providerId="ADAL" clId="{1CB5D38B-419B-4108-AD25-F961B019E252}" dt="2021-11-17T03:45:46.507" v="6178" actId="478"/>
          <ac:spMkLst>
            <pc:docMk/>
            <pc:sldMk cId="4225861354" sldId="270"/>
            <ac:spMk id="6" creationId="{12A80C70-5ACD-499A-B298-978D63ABBB89}"/>
          </ac:spMkLst>
        </pc:spChg>
        <pc:spChg chg="add">
          <ac:chgData name="Liu, Mandy" userId="0a27bcad-1e80-46ad-a7fa-2457d1a8110e" providerId="ADAL" clId="{1CB5D38B-419B-4108-AD25-F961B019E252}" dt="2021-11-17T03:45:28.949" v="6174" actId="26606"/>
          <ac:spMkLst>
            <pc:docMk/>
            <pc:sldMk cId="4225861354" sldId="270"/>
            <ac:spMk id="8" creationId="{0C97EDAC-272B-41CC-86DA-8AC840ADE810}"/>
          </ac:spMkLst>
        </pc:spChg>
        <pc:spChg chg="add mod">
          <ac:chgData name="Liu, Mandy" userId="0a27bcad-1e80-46ad-a7fa-2457d1a8110e" providerId="ADAL" clId="{1CB5D38B-419B-4108-AD25-F961B019E252}" dt="2021-11-19T02:25:16.884" v="8027"/>
          <ac:spMkLst>
            <pc:docMk/>
            <pc:sldMk cId="4225861354" sldId="270"/>
            <ac:spMk id="9" creationId="{F28F26BE-6881-4B6E-BD5F-E3B381FF01BA}"/>
          </ac:spMkLst>
        </pc:spChg>
        <pc:picChg chg="add mod">
          <ac:chgData name="Liu, Mandy" userId="0a27bcad-1e80-46ad-a7fa-2457d1a8110e" providerId="ADAL" clId="{1CB5D38B-419B-4108-AD25-F961B019E252}" dt="2021-11-19T02:27:24.817" v="8111" actId="1076"/>
          <ac:picMkLst>
            <pc:docMk/>
            <pc:sldMk cId="4225861354" sldId="270"/>
            <ac:picMk id="4" creationId="{1795E0B0-5E6A-4A96-9EA3-EEBEBCF26FE2}"/>
          </ac:picMkLst>
        </pc:picChg>
        <pc:picChg chg="add mod">
          <ac:chgData name="Liu, Mandy" userId="0a27bcad-1e80-46ad-a7fa-2457d1a8110e" providerId="ADAL" clId="{1CB5D38B-419B-4108-AD25-F961B019E252}" dt="2021-11-17T03:59:23.838" v="6571" actId="1037"/>
          <ac:picMkLst>
            <pc:docMk/>
            <pc:sldMk cId="4225861354" sldId="270"/>
            <ac:picMk id="2050" creationId="{09392D07-4BF7-40C7-81F6-F46B2B801A11}"/>
          </ac:picMkLst>
        </pc:picChg>
      </pc:sldChg>
      <pc:sldChg chg="addSp delSp modSp new mod setBg modAnim">
        <pc:chgData name="Liu, Mandy" userId="0a27bcad-1e80-46ad-a7fa-2457d1a8110e" providerId="ADAL" clId="{1CB5D38B-419B-4108-AD25-F961B019E252}" dt="2021-11-19T02:32:16.079" v="8192"/>
        <pc:sldMkLst>
          <pc:docMk/>
          <pc:sldMk cId="621323138" sldId="271"/>
        </pc:sldMkLst>
        <pc:spChg chg="del mod">
          <ac:chgData name="Liu, Mandy" userId="0a27bcad-1e80-46ad-a7fa-2457d1a8110e" providerId="ADAL" clId="{1CB5D38B-419B-4108-AD25-F961B019E252}" dt="2021-11-17T03:48:26.882" v="6194" actId="478"/>
          <ac:spMkLst>
            <pc:docMk/>
            <pc:sldMk cId="621323138" sldId="271"/>
            <ac:spMk id="2" creationId="{89C7E325-A284-4511-BE30-336BD6A3F6FF}"/>
          </ac:spMkLst>
        </pc:spChg>
        <pc:spChg chg="del">
          <ac:chgData name="Liu, Mandy" userId="0a27bcad-1e80-46ad-a7fa-2457d1a8110e" providerId="ADAL" clId="{1CB5D38B-419B-4108-AD25-F961B019E252}" dt="2021-11-17T03:48:24.203" v="6193" actId="26606"/>
          <ac:spMkLst>
            <pc:docMk/>
            <pc:sldMk cId="621323138" sldId="271"/>
            <ac:spMk id="3" creationId="{A9FD3F97-6F95-42AC-BE3D-1062395329F2}"/>
          </ac:spMkLst>
        </pc:spChg>
        <pc:spChg chg="add mod">
          <ac:chgData name="Liu, Mandy" userId="0a27bcad-1e80-46ad-a7fa-2457d1a8110e" providerId="ADAL" clId="{1CB5D38B-419B-4108-AD25-F961B019E252}" dt="2021-11-17T03:48:37.762" v="6195"/>
          <ac:spMkLst>
            <pc:docMk/>
            <pc:sldMk cId="621323138" sldId="271"/>
            <ac:spMk id="6" creationId="{4F014C7A-8927-48FC-98BF-A0A2BB468DB0}"/>
          </ac:spMkLst>
        </pc:spChg>
        <pc:spChg chg="add mod">
          <ac:chgData name="Liu, Mandy" userId="0a27bcad-1e80-46ad-a7fa-2457d1a8110e" providerId="ADAL" clId="{1CB5D38B-419B-4108-AD25-F961B019E252}" dt="2021-11-17T03:48:57.942" v="6235" actId="20577"/>
          <ac:spMkLst>
            <pc:docMk/>
            <pc:sldMk cId="621323138" sldId="271"/>
            <ac:spMk id="7" creationId="{7E587065-F7ED-41F3-B6A9-B066CE3C9253}"/>
          </ac:spMkLst>
        </pc:spChg>
        <pc:spChg chg="add">
          <ac:chgData name="Liu, Mandy" userId="0a27bcad-1e80-46ad-a7fa-2457d1a8110e" providerId="ADAL" clId="{1CB5D38B-419B-4108-AD25-F961B019E252}" dt="2021-11-17T03:48:24.203" v="6193" actId="26606"/>
          <ac:spMkLst>
            <pc:docMk/>
            <pc:sldMk cId="621323138" sldId="271"/>
            <ac:spMk id="8" creationId="{DD7EAFE6-2BB9-41FB-9CF4-588CFC708774}"/>
          </ac:spMkLst>
        </pc:spChg>
        <pc:spChg chg="add">
          <ac:chgData name="Liu, Mandy" userId="0a27bcad-1e80-46ad-a7fa-2457d1a8110e" providerId="ADAL" clId="{1CB5D38B-419B-4108-AD25-F961B019E252}" dt="2021-11-17T03:48:24.203" v="6193" actId="26606"/>
          <ac:spMkLst>
            <pc:docMk/>
            <pc:sldMk cId="621323138" sldId="271"/>
            <ac:spMk id="10" creationId="{8C37C960-91F5-4F61-B2CD-8A037920720B}"/>
          </ac:spMkLst>
        </pc:spChg>
        <pc:spChg chg="add mod">
          <ac:chgData name="Liu, Mandy" userId="0a27bcad-1e80-46ad-a7fa-2457d1a8110e" providerId="ADAL" clId="{1CB5D38B-419B-4108-AD25-F961B019E252}" dt="2021-11-17T03:58:05.798" v="6370" actId="1076"/>
          <ac:spMkLst>
            <pc:docMk/>
            <pc:sldMk cId="621323138" sldId="271"/>
            <ac:spMk id="11" creationId="{598E5C63-99D5-496E-A830-8E7A146FDAA1}"/>
          </ac:spMkLst>
        </pc:spChg>
        <pc:spChg chg="add mod">
          <ac:chgData name="Liu, Mandy" userId="0a27bcad-1e80-46ad-a7fa-2457d1a8110e" providerId="ADAL" clId="{1CB5D38B-419B-4108-AD25-F961B019E252}" dt="2021-11-17T03:58:55.109" v="6523" actId="20577"/>
          <ac:spMkLst>
            <pc:docMk/>
            <pc:sldMk cId="621323138" sldId="271"/>
            <ac:spMk id="15" creationId="{2FCE620C-D5AB-4D5E-A2F3-66045C81936D}"/>
          </ac:spMkLst>
        </pc:spChg>
        <pc:spChg chg="add mod">
          <ac:chgData name="Liu, Mandy" userId="0a27bcad-1e80-46ad-a7fa-2457d1a8110e" providerId="ADAL" clId="{1CB5D38B-419B-4108-AD25-F961B019E252}" dt="2021-11-19T02:31:58.062" v="8190" actId="20577"/>
          <ac:spMkLst>
            <pc:docMk/>
            <pc:sldMk cId="621323138" sldId="271"/>
            <ac:spMk id="16" creationId="{11AB43E4-C630-4BCF-A3FB-50D3834C71FB}"/>
          </ac:spMkLst>
        </pc:spChg>
        <pc:picChg chg="add mod modCrop">
          <ac:chgData name="Liu, Mandy" userId="0a27bcad-1e80-46ad-a7fa-2457d1a8110e" providerId="ADAL" clId="{1CB5D38B-419B-4108-AD25-F961B019E252}" dt="2021-11-17T03:57:50.902" v="6366" actId="1076"/>
          <ac:picMkLst>
            <pc:docMk/>
            <pc:sldMk cId="621323138" sldId="271"/>
            <ac:picMk id="5" creationId="{B25CB66E-8273-4C17-92D4-CB1FAC5F4797}"/>
          </ac:picMkLst>
        </pc:picChg>
        <pc:picChg chg="add mod">
          <ac:chgData name="Liu, Mandy" userId="0a27bcad-1e80-46ad-a7fa-2457d1a8110e" providerId="ADAL" clId="{1CB5D38B-419B-4108-AD25-F961B019E252}" dt="2021-11-17T03:58:03.872" v="6369" actId="1076"/>
          <ac:picMkLst>
            <pc:docMk/>
            <pc:sldMk cId="621323138" sldId="271"/>
            <ac:picMk id="12" creationId="{3CB04DCE-3C90-40D7-85D5-DCD93BE13A1F}"/>
          </ac:picMkLst>
        </pc:picChg>
        <pc:picChg chg="add mod">
          <ac:chgData name="Liu, Mandy" userId="0a27bcad-1e80-46ad-a7fa-2457d1a8110e" providerId="ADAL" clId="{1CB5D38B-419B-4108-AD25-F961B019E252}" dt="2021-11-17T03:59:11.901" v="6524" actId="14100"/>
          <ac:picMkLst>
            <pc:docMk/>
            <pc:sldMk cId="621323138" sldId="271"/>
            <ac:picMk id="14" creationId="{EE1F540D-6242-4909-8E74-BCD2925112BE}"/>
          </ac:picMkLst>
        </pc:picChg>
      </pc:sldChg>
      <pc:sldChg chg="new del">
        <pc:chgData name="Liu, Mandy" userId="0a27bcad-1e80-46ad-a7fa-2457d1a8110e" providerId="ADAL" clId="{1CB5D38B-419B-4108-AD25-F961B019E252}" dt="2021-11-17T18:08:39.117" v="6582" actId="47"/>
        <pc:sldMkLst>
          <pc:docMk/>
          <pc:sldMk cId="2885216683" sldId="272"/>
        </pc:sldMkLst>
      </pc:sldChg>
      <pc:sldChg chg="new del">
        <pc:chgData name="Liu, Mandy" userId="0a27bcad-1e80-46ad-a7fa-2457d1a8110e" providerId="ADAL" clId="{1CB5D38B-419B-4108-AD25-F961B019E252}" dt="2021-11-17T18:07:56.446" v="6579" actId="47"/>
        <pc:sldMkLst>
          <pc:docMk/>
          <pc:sldMk cId="3463398036" sldId="272"/>
        </pc:sldMkLst>
      </pc:sldChg>
      <pc:sldChg chg="addSp delSp modSp new mod modAnim modNotesTx">
        <pc:chgData name="Liu, Mandy" userId="0a27bcad-1e80-46ad-a7fa-2457d1a8110e" providerId="ADAL" clId="{1CB5D38B-419B-4108-AD25-F961B019E252}" dt="2021-11-19T02:37:31.278" v="8458" actId="1036"/>
        <pc:sldMkLst>
          <pc:docMk/>
          <pc:sldMk cId="1559975569" sldId="273"/>
        </pc:sldMkLst>
        <pc:spChg chg="del">
          <ac:chgData name="Liu, Mandy" userId="0a27bcad-1e80-46ad-a7fa-2457d1a8110e" providerId="ADAL" clId="{1CB5D38B-419B-4108-AD25-F961B019E252}" dt="2021-11-17T18:08:42.506" v="6583" actId="478"/>
          <ac:spMkLst>
            <pc:docMk/>
            <pc:sldMk cId="1559975569" sldId="273"/>
            <ac:spMk id="2" creationId="{2E22A32F-9BFC-4C61-A545-AC1D1BA10836}"/>
          </ac:spMkLst>
        </pc:spChg>
        <pc:spChg chg="add mod">
          <ac:chgData name="Liu, Mandy" userId="0a27bcad-1e80-46ad-a7fa-2457d1a8110e" providerId="ADAL" clId="{1CB5D38B-419B-4108-AD25-F961B019E252}" dt="2021-11-17T18:09:17.307" v="6647" actId="20577"/>
          <ac:spMkLst>
            <pc:docMk/>
            <pc:sldMk cId="1559975569" sldId="273"/>
            <ac:spMk id="3" creationId="{C7D8EB14-B168-41AE-ACCE-41957ADAFEBF}"/>
          </ac:spMkLst>
        </pc:spChg>
        <pc:spChg chg="add mod">
          <ac:chgData name="Liu, Mandy" userId="0a27bcad-1e80-46ad-a7fa-2457d1a8110e" providerId="ADAL" clId="{1CB5D38B-419B-4108-AD25-F961B019E252}" dt="2021-11-19T02:37:31.278" v="8458" actId="1036"/>
          <ac:spMkLst>
            <pc:docMk/>
            <pc:sldMk cId="1559975569" sldId="273"/>
            <ac:spMk id="4" creationId="{14344D94-670B-4589-B23C-356F2A1FAD4B}"/>
          </ac:spMkLst>
        </pc:spChg>
        <pc:spChg chg="add mod">
          <ac:chgData name="Liu, Mandy" userId="0a27bcad-1e80-46ad-a7fa-2457d1a8110e" providerId="ADAL" clId="{1CB5D38B-419B-4108-AD25-F961B019E252}" dt="2021-11-19T02:37:31.278" v="8458" actId="1036"/>
          <ac:spMkLst>
            <pc:docMk/>
            <pc:sldMk cId="1559975569" sldId="273"/>
            <ac:spMk id="5" creationId="{15082149-3063-49EC-9CA5-8CB03C0DFA2F}"/>
          </ac:spMkLst>
        </pc:spChg>
        <pc:spChg chg="add mod">
          <ac:chgData name="Liu, Mandy" userId="0a27bcad-1e80-46ad-a7fa-2457d1a8110e" providerId="ADAL" clId="{1CB5D38B-419B-4108-AD25-F961B019E252}" dt="2021-11-19T02:37:31.278" v="8458" actId="1036"/>
          <ac:spMkLst>
            <pc:docMk/>
            <pc:sldMk cId="1559975569" sldId="273"/>
            <ac:spMk id="6" creationId="{895001B1-8CC4-4266-89CA-366ED93549EC}"/>
          </ac:spMkLst>
        </pc:spChg>
        <pc:spChg chg="add mod">
          <ac:chgData name="Liu, Mandy" userId="0a27bcad-1e80-46ad-a7fa-2457d1a8110e" providerId="ADAL" clId="{1CB5D38B-419B-4108-AD25-F961B019E252}" dt="2021-11-19T02:34:23.596" v="8274" actId="1036"/>
          <ac:spMkLst>
            <pc:docMk/>
            <pc:sldMk cId="1559975569" sldId="273"/>
            <ac:spMk id="7" creationId="{1D942D3E-1A83-43FD-B4D0-5C0E06681B88}"/>
          </ac:spMkLst>
        </pc:spChg>
        <pc:spChg chg="add mod">
          <ac:chgData name="Liu, Mandy" userId="0a27bcad-1e80-46ad-a7fa-2457d1a8110e" providerId="ADAL" clId="{1CB5D38B-419B-4108-AD25-F961B019E252}" dt="2021-11-19T02:34:23.596" v="8274" actId="1036"/>
          <ac:spMkLst>
            <pc:docMk/>
            <pc:sldMk cId="1559975569" sldId="273"/>
            <ac:spMk id="9" creationId="{46332493-BBE4-4AED-9D5A-CEB56F744454}"/>
          </ac:spMkLst>
        </pc:spChg>
        <pc:spChg chg="add mod">
          <ac:chgData name="Liu, Mandy" userId="0a27bcad-1e80-46ad-a7fa-2457d1a8110e" providerId="ADAL" clId="{1CB5D38B-419B-4108-AD25-F961B019E252}" dt="2021-11-19T02:34:23.596" v="8274" actId="1036"/>
          <ac:spMkLst>
            <pc:docMk/>
            <pc:sldMk cId="1559975569" sldId="273"/>
            <ac:spMk id="11" creationId="{0E2767B2-F76C-43FB-BE62-DA9EA3E9AB6E}"/>
          </ac:spMkLst>
        </pc:spChg>
        <pc:spChg chg="add mod">
          <ac:chgData name="Liu, Mandy" userId="0a27bcad-1e80-46ad-a7fa-2457d1a8110e" providerId="ADAL" clId="{1CB5D38B-419B-4108-AD25-F961B019E252}" dt="2021-11-19T02:34:23.596" v="8274" actId="1036"/>
          <ac:spMkLst>
            <pc:docMk/>
            <pc:sldMk cId="1559975569" sldId="273"/>
            <ac:spMk id="13" creationId="{4B27CFAE-DAF3-486D-9A8B-5BD4F44863A2}"/>
          </ac:spMkLst>
        </pc:spChg>
        <pc:spChg chg="add mod">
          <ac:chgData name="Liu, Mandy" userId="0a27bcad-1e80-46ad-a7fa-2457d1a8110e" providerId="ADAL" clId="{1CB5D38B-419B-4108-AD25-F961B019E252}" dt="2021-11-19T02:34:23.596" v="8274" actId="1036"/>
          <ac:spMkLst>
            <pc:docMk/>
            <pc:sldMk cId="1559975569" sldId="273"/>
            <ac:spMk id="14" creationId="{C1225E13-A9B0-4037-B016-4FBF6DB954A1}"/>
          </ac:spMkLst>
        </pc:spChg>
        <pc:spChg chg="add mod">
          <ac:chgData name="Liu, Mandy" userId="0a27bcad-1e80-46ad-a7fa-2457d1a8110e" providerId="ADAL" clId="{1CB5D38B-419B-4108-AD25-F961B019E252}" dt="2021-11-19T02:34:23.596" v="8274" actId="1036"/>
          <ac:spMkLst>
            <pc:docMk/>
            <pc:sldMk cId="1559975569" sldId="273"/>
            <ac:spMk id="17" creationId="{5503A1EA-A583-46C6-B7FB-DC745020ED13}"/>
          </ac:spMkLst>
        </pc:spChg>
        <pc:spChg chg="add mod">
          <ac:chgData name="Liu, Mandy" userId="0a27bcad-1e80-46ad-a7fa-2457d1a8110e" providerId="ADAL" clId="{1CB5D38B-419B-4108-AD25-F961B019E252}" dt="2021-11-19T02:37:21.496" v="8442" actId="1076"/>
          <ac:spMkLst>
            <pc:docMk/>
            <pc:sldMk cId="1559975569" sldId="273"/>
            <ac:spMk id="18" creationId="{6F2FD2C8-8B72-4A38-B59A-9DE1EFFF54E5}"/>
          </ac:spMkLst>
        </pc:spChg>
        <pc:picChg chg="add del mod">
          <ac:chgData name="Liu, Mandy" userId="0a27bcad-1e80-46ad-a7fa-2457d1a8110e" providerId="ADAL" clId="{1CB5D38B-419B-4108-AD25-F961B019E252}" dt="2021-11-17T18:49:29.771" v="6750" actId="478"/>
          <ac:picMkLst>
            <pc:docMk/>
            <pc:sldMk cId="1559975569" sldId="273"/>
            <ac:picMk id="8" creationId="{574E2623-204A-4097-AD9F-ABFF6449C8CC}"/>
          </ac:picMkLst>
        </pc:picChg>
        <pc:picChg chg="add mod">
          <ac:chgData name="Liu, Mandy" userId="0a27bcad-1e80-46ad-a7fa-2457d1a8110e" providerId="ADAL" clId="{1CB5D38B-419B-4108-AD25-F961B019E252}" dt="2021-11-19T02:34:23.596" v="8274" actId="1036"/>
          <ac:picMkLst>
            <pc:docMk/>
            <pc:sldMk cId="1559975569" sldId="273"/>
            <ac:picMk id="12" creationId="{5E7B8FA7-7741-4A65-836F-9FE205359ED9}"/>
          </ac:picMkLst>
        </pc:picChg>
        <pc:picChg chg="add mod">
          <ac:chgData name="Liu, Mandy" userId="0a27bcad-1e80-46ad-a7fa-2457d1a8110e" providerId="ADAL" clId="{1CB5D38B-419B-4108-AD25-F961B019E252}" dt="2021-11-19T02:34:23.596" v="8274" actId="1036"/>
          <ac:picMkLst>
            <pc:docMk/>
            <pc:sldMk cId="1559975569" sldId="273"/>
            <ac:picMk id="4098" creationId="{B8333CC1-2753-4989-9925-7932F115716C}"/>
          </ac:picMkLst>
        </pc:picChg>
        <pc:picChg chg="add mod">
          <ac:chgData name="Liu, Mandy" userId="0a27bcad-1e80-46ad-a7fa-2457d1a8110e" providerId="ADAL" clId="{1CB5D38B-419B-4108-AD25-F961B019E252}" dt="2021-11-19T02:34:23.596" v="8274" actId="1036"/>
          <ac:picMkLst>
            <pc:docMk/>
            <pc:sldMk cId="1559975569" sldId="273"/>
            <ac:picMk id="4100" creationId="{85B81E49-5482-4A90-9A5C-679193047DFE}"/>
          </ac:picMkLst>
        </pc:picChg>
      </pc:sldChg>
      <pc:sldChg chg="new del">
        <pc:chgData name="Liu, Mandy" userId="0a27bcad-1e80-46ad-a7fa-2457d1a8110e" providerId="ADAL" clId="{1CB5D38B-419B-4108-AD25-F961B019E252}" dt="2021-11-17T19:33:48.938" v="7478" actId="680"/>
        <pc:sldMkLst>
          <pc:docMk/>
          <pc:sldMk cId="3308468975" sldId="274"/>
        </pc:sldMkLst>
      </pc:sldChg>
      <pc:sldChg chg="new del">
        <pc:chgData name="Liu, Mandy" userId="0a27bcad-1e80-46ad-a7fa-2457d1a8110e" providerId="ADAL" clId="{1CB5D38B-419B-4108-AD25-F961B019E252}" dt="2021-11-17T19:33:44.173" v="7476" actId="680"/>
        <pc:sldMkLst>
          <pc:docMk/>
          <pc:sldMk cId="3676270173" sldId="274"/>
        </pc:sldMkLst>
      </pc:sldChg>
      <pc:sldChg chg="addSp delSp modSp new mod modAnim modNotesTx">
        <pc:chgData name="Liu, Mandy" userId="0a27bcad-1e80-46ad-a7fa-2457d1a8110e" providerId="ADAL" clId="{1CB5D38B-419B-4108-AD25-F961B019E252}" dt="2021-11-19T02:47:29.257" v="8810"/>
        <pc:sldMkLst>
          <pc:docMk/>
          <pc:sldMk cId="3873459182" sldId="274"/>
        </pc:sldMkLst>
        <pc:spChg chg="del">
          <ac:chgData name="Liu, Mandy" userId="0a27bcad-1e80-46ad-a7fa-2457d1a8110e" providerId="ADAL" clId="{1CB5D38B-419B-4108-AD25-F961B019E252}" dt="2021-11-17T19:34:02.940" v="7480" actId="478"/>
          <ac:spMkLst>
            <pc:docMk/>
            <pc:sldMk cId="3873459182" sldId="274"/>
            <ac:spMk id="2" creationId="{63BA4F89-7AED-422E-8CDF-6AD7306667CD}"/>
          </ac:spMkLst>
        </pc:spChg>
        <pc:spChg chg="add mod">
          <ac:chgData name="Liu, Mandy" userId="0a27bcad-1e80-46ad-a7fa-2457d1a8110e" providerId="ADAL" clId="{1CB5D38B-419B-4108-AD25-F961B019E252}" dt="2021-11-17T19:34:49.026" v="7500" actId="20577"/>
          <ac:spMkLst>
            <pc:docMk/>
            <pc:sldMk cId="3873459182" sldId="274"/>
            <ac:spMk id="3" creationId="{A529D377-D379-42A9-8B3A-F87A466D11AE}"/>
          </ac:spMkLst>
        </pc:spChg>
        <pc:spChg chg="add mod">
          <ac:chgData name="Liu, Mandy" userId="0a27bcad-1e80-46ad-a7fa-2457d1a8110e" providerId="ADAL" clId="{1CB5D38B-419B-4108-AD25-F961B019E252}" dt="2021-11-19T02:46:57.962" v="8770" actId="552"/>
          <ac:spMkLst>
            <pc:docMk/>
            <pc:sldMk cId="3873459182" sldId="274"/>
            <ac:spMk id="11" creationId="{7021937D-6590-471B-9CF4-D30CD336700B}"/>
          </ac:spMkLst>
        </pc:spChg>
        <pc:spChg chg="add mod">
          <ac:chgData name="Liu, Mandy" userId="0a27bcad-1e80-46ad-a7fa-2457d1a8110e" providerId="ADAL" clId="{1CB5D38B-419B-4108-AD25-F961B019E252}" dt="2021-11-19T02:43:35.478" v="8669" actId="20577"/>
          <ac:spMkLst>
            <pc:docMk/>
            <pc:sldMk cId="3873459182" sldId="274"/>
            <ac:spMk id="12" creationId="{23931BC8-2B2C-471F-94F5-487370FC8CD6}"/>
          </ac:spMkLst>
        </pc:spChg>
        <pc:spChg chg="add del mod">
          <ac:chgData name="Liu, Mandy" userId="0a27bcad-1e80-46ad-a7fa-2457d1a8110e" providerId="ADAL" clId="{1CB5D38B-419B-4108-AD25-F961B019E252}" dt="2021-11-19T02:44:01.540" v="8673" actId="478"/>
          <ac:spMkLst>
            <pc:docMk/>
            <pc:sldMk cId="3873459182" sldId="274"/>
            <ac:spMk id="13" creationId="{B96EAE78-D35A-4A95-AE31-8C5647E990AB}"/>
          </ac:spMkLst>
        </pc:spChg>
        <pc:spChg chg="add mod">
          <ac:chgData name="Liu, Mandy" userId="0a27bcad-1e80-46ad-a7fa-2457d1a8110e" providerId="ADAL" clId="{1CB5D38B-419B-4108-AD25-F961B019E252}" dt="2021-11-19T02:47:15.231" v="8807" actId="1037"/>
          <ac:spMkLst>
            <pc:docMk/>
            <pc:sldMk cId="3873459182" sldId="274"/>
            <ac:spMk id="14" creationId="{239EF65B-67DC-4845-AA74-144B980B53DB}"/>
          </ac:spMkLst>
        </pc:spChg>
        <pc:spChg chg="add mod">
          <ac:chgData name="Liu, Mandy" userId="0a27bcad-1e80-46ad-a7fa-2457d1a8110e" providerId="ADAL" clId="{1CB5D38B-419B-4108-AD25-F961B019E252}" dt="2021-11-19T02:47:05.107" v="8798" actId="20577"/>
          <ac:spMkLst>
            <pc:docMk/>
            <pc:sldMk cId="3873459182" sldId="274"/>
            <ac:spMk id="15" creationId="{66CD6B6F-9189-4FBA-B8B7-444A2E0D6603}"/>
          </ac:spMkLst>
        </pc:spChg>
        <pc:picChg chg="add mod">
          <ac:chgData name="Liu, Mandy" userId="0a27bcad-1e80-46ad-a7fa-2457d1a8110e" providerId="ADAL" clId="{1CB5D38B-419B-4108-AD25-F961B019E252}" dt="2021-11-19T02:46:20.278" v="8716" actId="1076"/>
          <ac:picMkLst>
            <pc:docMk/>
            <pc:sldMk cId="3873459182" sldId="274"/>
            <ac:picMk id="5" creationId="{A5AFEFB7-D576-4299-A6F4-5E3FDA172970}"/>
          </ac:picMkLst>
        </pc:picChg>
        <pc:picChg chg="add mod">
          <ac:chgData name="Liu, Mandy" userId="0a27bcad-1e80-46ad-a7fa-2457d1a8110e" providerId="ADAL" clId="{1CB5D38B-419B-4108-AD25-F961B019E252}" dt="2021-11-19T02:46:33.982" v="8721" actId="1076"/>
          <ac:picMkLst>
            <pc:docMk/>
            <pc:sldMk cId="3873459182" sldId="274"/>
            <ac:picMk id="7" creationId="{FB7FD0F1-826C-4C94-8E91-5FB646049EEF}"/>
          </ac:picMkLst>
        </pc:picChg>
        <pc:picChg chg="add mod">
          <ac:chgData name="Liu, Mandy" userId="0a27bcad-1e80-46ad-a7fa-2457d1a8110e" providerId="ADAL" clId="{1CB5D38B-419B-4108-AD25-F961B019E252}" dt="2021-11-19T02:47:12.326" v="8800" actId="1076"/>
          <ac:picMkLst>
            <pc:docMk/>
            <pc:sldMk cId="3873459182" sldId="274"/>
            <ac:picMk id="8" creationId="{64BEE93B-A065-465F-90D7-60B39B795F39}"/>
          </ac:picMkLst>
        </pc:picChg>
        <pc:picChg chg="add mod">
          <ac:chgData name="Liu, Mandy" userId="0a27bcad-1e80-46ad-a7fa-2457d1a8110e" providerId="ADAL" clId="{1CB5D38B-419B-4108-AD25-F961B019E252}" dt="2021-11-19T02:44:15.609" v="8678" actId="1076"/>
          <ac:picMkLst>
            <pc:docMk/>
            <pc:sldMk cId="3873459182" sldId="274"/>
            <ac:picMk id="10" creationId="{13247A65-509F-4610-B4DC-8FAB8320E0FA}"/>
          </ac:picMkLst>
        </pc:picChg>
      </pc:sldChg>
      <pc:sldMasterChg chg="modSldLayout">
        <pc:chgData name="Liu, Mandy" userId="0a27bcad-1e80-46ad-a7fa-2457d1a8110e" providerId="ADAL" clId="{1CB5D38B-419B-4108-AD25-F961B019E252}" dt="2021-11-07T23:31:32.647" v="182" actId="478"/>
        <pc:sldMasterMkLst>
          <pc:docMk/>
          <pc:sldMasterMk cId="2950065667" sldId="2147483673"/>
        </pc:sldMasterMkLst>
        <pc:sldLayoutChg chg="delSp modSp mod">
          <pc:chgData name="Liu, Mandy" userId="0a27bcad-1e80-46ad-a7fa-2457d1a8110e" providerId="ADAL" clId="{1CB5D38B-419B-4108-AD25-F961B019E252}" dt="2021-11-07T23:31:32.647" v="182" actId="478"/>
          <pc:sldLayoutMkLst>
            <pc:docMk/>
            <pc:sldMasterMk cId="2950065667" sldId="2147483673"/>
            <pc:sldLayoutMk cId="3097517916" sldId="2147483669"/>
          </pc:sldLayoutMkLst>
          <pc:spChg chg="mod">
            <ac:chgData name="Liu, Mandy" userId="0a27bcad-1e80-46ad-a7fa-2457d1a8110e" providerId="ADAL" clId="{1CB5D38B-419B-4108-AD25-F961B019E252}" dt="2021-11-07T23:31:30.693" v="181" actId="1076"/>
            <ac:spMkLst>
              <pc:docMk/>
              <pc:sldMasterMk cId="2950065667" sldId="2147483673"/>
              <pc:sldLayoutMk cId="3097517916" sldId="2147483669"/>
              <ac:spMk id="2" creationId="{BF53B052-A59B-4AE3-A89A-E7748630C15B}"/>
            </ac:spMkLst>
          </pc:spChg>
          <pc:spChg chg="del">
            <ac:chgData name="Liu, Mandy" userId="0a27bcad-1e80-46ad-a7fa-2457d1a8110e" providerId="ADAL" clId="{1CB5D38B-419B-4108-AD25-F961B019E252}" dt="2021-11-07T23:31:32.647" v="182" actId="478"/>
            <ac:spMkLst>
              <pc:docMk/>
              <pc:sldMasterMk cId="2950065667" sldId="2147483673"/>
              <pc:sldLayoutMk cId="3097517916" sldId="2147483669"/>
              <ac:spMk id="3" creationId="{FBDA9EC4-FEA9-41D2-BE8D-F709F01D375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5240A-A186-420B-B65C-6FF0536CC17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CC03F60-B86D-4B3E-8A83-30B98B728705}">
      <dgm:prSet custT="1"/>
      <dgm:spPr/>
      <dgm:t>
        <a:bodyPr/>
        <a:lstStyle/>
        <a:p>
          <a:r>
            <a:rPr lang="en-US" sz="3200" dirty="0"/>
            <a:t>Raw</a:t>
          </a:r>
          <a:r>
            <a:rPr lang="zh-CN" sz="3200" dirty="0"/>
            <a:t> </a:t>
          </a:r>
          <a:r>
            <a:rPr lang="en-US" sz="3200" dirty="0"/>
            <a:t>Material</a:t>
          </a:r>
        </a:p>
      </dgm:t>
    </dgm:pt>
    <dgm:pt modelId="{B60D50DC-F1AB-4A64-AC32-C0E362D2F3B3}" type="parTrans" cxnId="{E9D87452-9898-42D2-91BB-2FB015C4A197}">
      <dgm:prSet/>
      <dgm:spPr/>
      <dgm:t>
        <a:bodyPr/>
        <a:lstStyle/>
        <a:p>
          <a:endParaRPr lang="en-US"/>
        </a:p>
      </dgm:t>
    </dgm:pt>
    <dgm:pt modelId="{0CE295E0-2CC8-4B74-99CA-B6D516563442}" type="sibTrans" cxnId="{E9D87452-9898-42D2-91BB-2FB015C4A197}">
      <dgm:prSet/>
      <dgm:spPr/>
      <dgm:t>
        <a:bodyPr/>
        <a:lstStyle/>
        <a:p>
          <a:endParaRPr lang="en-US"/>
        </a:p>
      </dgm:t>
    </dgm:pt>
    <dgm:pt modelId="{A4CC3C40-C2D9-46A0-B488-F259B6757CDB}">
      <dgm:prSet custT="1"/>
      <dgm:spPr/>
      <dgm:t>
        <a:bodyPr/>
        <a:lstStyle/>
        <a:p>
          <a:r>
            <a:rPr lang="en-US" sz="3200" dirty="0"/>
            <a:t>Production: </a:t>
          </a:r>
        </a:p>
      </dgm:t>
    </dgm:pt>
    <dgm:pt modelId="{BC782C0E-E8EC-4389-8383-5E0FDC863F42}" type="parTrans" cxnId="{693205C2-0462-49E2-A0E4-8928926C833E}">
      <dgm:prSet/>
      <dgm:spPr/>
      <dgm:t>
        <a:bodyPr/>
        <a:lstStyle/>
        <a:p>
          <a:endParaRPr lang="en-US"/>
        </a:p>
      </dgm:t>
    </dgm:pt>
    <dgm:pt modelId="{3AD9B757-1939-4D0C-8931-CBECE621C263}" type="sibTrans" cxnId="{693205C2-0462-49E2-A0E4-8928926C833E}">
      <dgm:prSet/>
      <dgm:spPr/>
      <dgm:t>
        <a:bodyPr/>
        <a:lstStyle/>
        <a:p>
          <a:endParaRPr lang="en-US"/>
        </a:p>
      </dgm:t>
    </dgm:pt>
    <dgm:pt modelId="{C3247ED6-4C8D-497D-8DDD-4DF4E128590F}">
      <dgm:prSet custT="1"/>
      <dgm:spPr/>
      <dgm:t>
        <a:bodyPr/>
        <a:lstStyle/>
        <a:p>
          <a:r>
            <a:rPr lang="en-US" sz="2400" dirty="0"/>
            <a:t>Chemistry &amp; Formulation</a:t>
          </a:r>
        </a:p>
      </dgm:t>
    </dgm:pt>
    <dgm:pt modelId="{FDFDFBFA-F294-4C4A-847F-1BEA97D63637}" type="parTrans" cxnId="{62F65B58-FFD7-4CFE-BB5D-7C558C3B990F}">
      <dgm:prSet/>
      <dgm:spPr/>
      <dgm:t>
        <a:bodyPr/>
        <a:lstStyle/>
        <a:p>
          <a:endParaRPr lang="en-US"/>
        </a:p>
      </dgm:t>
    </dgm:pt>
    <dgm:pt modelId="{208FE5C2-9360-41E7-B39E-B1EA82A045C9}" type="sibTrans" cxnId="{62F65B58-FFD7-4CFE-BB5D-7C558C3B990F}">
      <dgm:prSet/>
      <dgm:spPr/>
      <dgm:t>
        <a:bodyPr/>
        <a:lstStyle/>
        <a:p>
          <a:endParaRPr lang="en-US"/>
        </a:p>
      </dgm:t>
    </dgm:pt>
    <dgm:pt modelId="{1E63208E-0C53-4BED-8D2C-E1CFA1EEF40E}">
      <dgm:prSet custT="1"/>
      <dgm:spPr/>
      <dgm:t>
        <a:bodyPr/>
        <a:lstStyle/>
        <a:p>
          <a:r>
            <a:rPr lang="en-US" sz="3200" dirty="0"/>
            <a:t>Packaging &amp; Distribution</a:t>
          </a:r>
        </a:p>
      </dgm:t>
    </dgm:pt>
    <dgm:pt modelId="{1F8ED61A-F4F9-45FB-8B3F-70681EB090F7}" type="parTrans" cxnId="{CAA4E717-A795-4235-B7BF-94AE800CCD0F}">
      <dgm:prSet/>
      <dgm:spPr/>
      <dgm:t>
        <a:bodyPr/>
        <a:lstStyle/>
        <a:p>
          <a:endParaRPr lang="en-US"/>
        </a:p>
      </dgm:t>
    </dgm:pt>
    <dgm:pt modelId="{C7394485-4905-4554-B15B-2E4D5D6DA48B}" type="sibTrans" cxnId="{CAA4E717-A795-4235-B7BF-94AE800CCD0F}">
      <dgm:prSet/>
      <dgm:spPr/>
      <dgm:t>
        <a:bodyPr/>
        <a:lstStyle/>
        <a:p>
          <a:endParaRPr lang="en-US"/>
        </a:p>
      </dgm:t>
    </dgm:pt>
    <dgm:pt modelId="{D3BC1900-2A30-4C64-A98C-89DA69168C45}">
      <dgm:prSet custT="1"/>
      <dgm:spPr/>
      <dgm:t>
        <a:bodyPr/>
        <a:lstStyle/>
        <a:p>
          <a:r>
            <a:rPr lang="en-US" sz="3200" dirty="0"/>
            <a:t>Customer Behavior </a:t>
          </a:r>
        </a:p>
      </dgm:t>
    </dgm:pt>
    <dgm:pt modelId="{B5D9EB95-5AE8-44B8-A3E0-55193529B78C}" type="parTrans" cxnId="{AED7515A-5DBA-4866-A04F-D895E5C3621D}">
      <dgm:prSet/>
      <dgm:spPr/>
      <dgm:t>
        <a:bodyPr/>
        <a:lstStyle/>
        <a:p>
          <a:endParaRPr lang="en-US"/>
        </a:p>
      </dgm:t>
    </dgm:pt>
    <dgm:pt modelId="{4483E504-585D-483D-9321-44CA1D76C7EE}" type="sibTrans" cxnId="{AED7515A-5DBA-4866-A04F-D895E5C3621D}">
      <dgm:prSet/>
      <dgm:spPr/>
      <dgm:t>
        <a:bodyPr/>
        <a:lstStyle/>
        <a:p>
          <a:endParaRPr lang="en-US"/>
        </a:p>
      </dgm:t>
    </dgm:pt>
    <dgm:pt modelId="{674668D3-9E82-41D7-AFAC-E0339707C88C}">
      <dgm:prSet custT="1"/>
      <dgm:spPr/>
      <dgm:t>
        <a:bodyPr/>
        <a:lstStyle/>
        <a:p>
          <a:r>
            <a:rPr lang="en-US" sz="2400" dirty="0"/>
            <a:t>Land &amp; Water &amp; Energy Use</a:t>
          </a:r>
        </a:p>
      </dgm:t>
    </dgm:pt>
    <dgm:pt modelId="{C2A86BF9-B8A3-4E82-B4E4-E6D4951FDCB8}" type="parTrans" cxnId="{7F86A9E7-A48A-43B7-BFFB-BDBCB350A6FD}">
      <dgm:prSet/>
      <dgm:spPr/>
      <dgm:t>
        <a:bodyPr/>
        <a:lstStyle/>
        <a:p>
          <a:endParaRPr lang="en-US"/>
        </a:p>
      </dgm:t>
    </dgm:pt>
    <dgm:pt modelId="{F6486243-AED7-45D6-B99D-466F6C095C03}" type="sibTrans" cxnId="{7F86A9E7-A48A-43B7-BFFB-BDBCB350A6FD}">
      <dgm:prSet/>
      <dgm:spPr/>
      <dgm:t>
        <a:bodyPr/>
        <a:lstStyle/>
        <a:p>
          <a:endParaRPr lang="en-US"/>
        </a:p>
      </dgm:t>
    </dgm:pt>
    <dgm:pt modelId="{C94144BA-9C67-4792-B431-BDA7BAB22847}" type="pres">
      <dgm:prSet presAssocID="{9AB5240A-A186-420B-B65C-6FF0536CC17F}" presName="linear" presStyleCnt="0">
        <dgm:presLayoutVars>
          <dgm:animLvl val="lvl"/>
          <dgm:resizeHandles val="exact"/>
        </dgm:presLayoutVars>
      </dgm:prSet>
      <dgm:spPr/>
    </dgm:pt>
    <dgm:pt modelId="{81BC9286-C32C-4405-A6D5-5932E28551FD}" type="pres">
      <dgm:prSet presAssocID="{9CC03F60-B86D-4B3E-8A83-30B98B728705}" presName="parentText" presStyleLbl="node1" presStyleIdx="0" presStyleCnt="4">
        <dgm:presLayoutVars>
          <dgm:chMax val="0"/>
          <dgm:bulletEnabled val="1"/>
        </dgm:presLayoutVars>
      </dgm:prSet>
      <dgm:spPr/>
    </dgm:pt>
    <dgm:pt modelId="{0F55B5BB-55B7-4823-8A7B-2BBD033450B3}" type="pres">
      <dgm:prSet presAssocID="{0CE295E0-2CC8-4B74-99CA-B6D516563442}" presName="spacer" presStyleCnt="0"/>
      <dgm:spPr/>
    </dgm:pt>
    <dgm:pt modelId="{5B298B7D-D9F8-44DC-8862-686120E091B3}" type="pres">
      <dgm:prSet presAssocID="{A4CC3C40-C2D9-46A0-B488-F259B6757CDB}" presName="parentText" presStyleLbl="node1" presStyleIdx="1" presStyleCnt="4">
        <dgm:presLayoutVars>
          <dgm:chMax val="0"/>
          <dgm:bulletEnabled val="1"/>
        </dgm:presLayoutVars>
      </dgm:prSet>
      <dgm:spPr/>
    </dgm:pt>
    <dgm:pt modelId="{FE2AC4D0-0E71-45F3-B587-612BBA9EB1B3}" type="pres">
      <dgm:prSet presAssocID="{A4CC3C40-C2D9-46A0-B488-F259B6757CDB}" presName="childText" presStyleLbl="revTx" presStyleIdx="0" presStyleCnt="1">
        <dgm:presLayoutVars>
          <dgm:bulletEnabled val="1"/>
        </dgm:presLayoutVars>
      </dgm:prSet>
      <dgm:spPr/>
    </dgm:pt>
    <dgm:pt modelId="{E5B9F4B1-4BCC-4379-A807-09B3567B5FE8}" type="pres">
      <dgm:prSet presAssocID="{1E63208E-0C53-4BED-8D2C-E1CFA1EEF40E}" presName="parentText" presStyleLbl="node1" presStyleIdx="2" presStyleCnt="4">
        <dgm:presLayoutVars>
          <dgm:chMax val="0"/>
          <dgm:bulletEnabled val="1"/>
        </dgm:presLayoutVars>
      </dgm:prSet>
      <dgm:spPr/>
    </dgm:pt>
    <dgm:pt modelId="{603ABAD8-03EA-4393-8011-605967C9F3C1}" type="pres">
      <dgm:prSet presAssocID="{C7394485-4905-4554-B15B-2E4D5D6DA48B}" presName="spacer" presStyleCnt="0"/>
      <dgm:spPr/>
    </dgm:pt>
    <dgm:pt modelId="{87BB5C4C-46A9-44F8-A5BD-F1E9B935D4DB}" type="pres">
      <dgm:prSet presAssocID="{D3BC1900-2A30-4C64-A98C-89DA69168C45}" presName="parentText" presStyleLbl="node1" presStyleIdx="3" presStyleCnt="4">
        <dgm:presLayoutVars>
          <dgm:chMax val="0"/>
          <dgm:bulletEnabled val="1"/>
        </dgm:presLayoutVars>
      </dgm:prSet>
      <dgm:spPr/>
    </dgm:pt>
  </dgm:ptLst>
  <dgm:cxnLst>
    <dgm:cxn modelId="{3214E403-FB76-47EA-A163-BF0E764D667E}" type="presOf" srcId="{D3BC1900-2A30-4C64-A98C-89DA69168C45}" destId="{87BB5C4C-46A9-44F8-A5BD-F1E9B935D4DB}" srcOrd="0" destOrd="0" presId="urn:microsoft.com/office/officeart/2005/8/layout/vList2"/>
    <dgm:cxn modelId="{D13C5A15-27FF-46AE-9BE0-667F2AC01CD5}" type="presOf" srcId="{1E63208E-0C53-4BED-8D2C-E1CFA1EEF40E}" destId="{E5B9F4B1-4BCC-4379-A807-09B3567B5FE8}" srcOrd="0" destOrd="0" presId="urn:microsoft.com/office/officeart/2005/8/layout/vList2"/>
    <dgm:cxn modelId="{CAA4E717-A795-4235-B7BF-94AE800CCD0F}" srcId="{9AB5240A-A186-420B-B65C-6FF0536CC17F}" destId="{1E63208E-0C53-4BED-8D2C-E1CFA1EEF40E}" srcOrd="2" destOrd="0" parTransId="{1F8ED61A-F4F9-45FB-8B3F-70681EB090F7}" sibTransId="{C7394485-4905-4554-B15B-2E4D5D6DA48B}"/>
    <dgm:cxn modelId="{B0CD821E-6868-4CE0-A8B0-2433139062B1}" type="presOf" srcId="{9CC03F60-B86D-4B3E-8A83-30B98B728705}" destId="{81BC9286-C32C-4405-A6D5-5932E28551FD}" srcOrd="0" destOrd="0" presId="urn:microsoft.com/office/officeart/2005/8/layout/vList2"/>
    <dgm:cxn modelId="{29817F47-D627-47D0-89A0-E72EAC19AF56}" type="presOf" srcId="{C3247ED6-4C8D-497D-8DDD-4DF4E128590F}" destId="{FE2AC4D0-0E71-45F3-B587-612BBA9EB1B3}" srcOrd="0" destOrd="1" presId="urn:microsoft.com/office/officeart/2005/8/layout/vList2"/>
    <dgm:cxn modelId="{E9D87452-9898-42D2-91BB-2FB015C4A197}" srcId="{9AB5240A-A186-420B-B65C-6FF0536CC17F}" destId="{9CC03F60-B86D-4B3E-8A83-30B98B728705}" srcOrd="0" destOrd="0" parTransId="{B60D50DC-F1AB-4A64-AC32-C0E362D2F3B3}" sibTransId="{0CE295E0-2CC8-4B74-99CA-B6D516563442}"/>
    <dgm:cxn modelId="{62F65B58-FFD7-4CFE-BB5D-7C558C3B990F}" srcId="{A4CC3C40-C2D9-46A0-B488-F259B6757CDB}" destId="{C3247ED6-4C8D-497D-8DDD-4DF4E128590F}" srcOrd="1" destOrd="0" parTransId="{FDFDFBFA-F294-4C4A-847F-1BEA97D63637}" sibTransId="{208FE5C2-9360-41E7-B39E-B1EA82A045C9}"/>
    <dgm:cxn modelId="{AED7515A-5DBA-4866-A04F-D895E5C3621D}" srcId="{9AB5240A-A186-420B-B65C-6FF0536CC17F}" destId="{D3BC1900-2A30-4C64-A98C-89DA69168C45}" srcOrd="3" destOrd="0" parTransId="{B5D9EB95-5AE8-44B8-A3E0-55193529B78C}" sibTransId="{4483E504-585D-483D-9321-44CA1D76C7EE}"/>
    <dgm:cxn modelId="{693205C2-0462-49E2-A0E4-8928926C833E}" srcId="{9AB5240A-A186-420B-B65C-6FF0536CC17F}" destId="{A4CC3C40-C2D9-46A0-B488-F259B6757CDB}" srcOrd="1" destOrd="0" parTransId="{BC782C0E-E8EC-4389-8383-5E0FDC863F42}" sibTransId="{3AD9B757-1939-4D0C-8931-CBECE621C263}"/>
    <dgm:cxn modelId="{8B19A5D3-C0E9-43D1-A68C-26F910739E7D}" type="presOf" srcId="{9AB5240A-A186-420B-B65C-6FF0536CC17F}" destId="{C94144BA-9C67-4792-B431-BDA7BAB22847}" srcOrd="0" destOrd="0" presId="urn:microsoft.com/office/officeart/2005/8/layout/vList2"/>
    <dgm:cxn modelId="{6ACA0CDD-F302-4123-9A27-EFBC1DE18845}" type="presOf" srcId="{A4CC3C40-C2D9-46A0-B488-F259B6757CDB}" destId="{5B298B7D-D9F8-44DC-8862-686120E091B3}" srcOrd="0" destOrd="0" presId="urn:microsoft.com/office/officeart/2005/8/layout/vList2"/>
    <dgm:cxn modelId="{4A6AF3E4-5F0F-490B-B163-8BA9785B646E}" type="presOf" srcId="{674668D3-9E82-41D7-AFAC-E0339707C88C}" destId="{FE2AC4D0-0E71-45F3-B587-612BBA9EB1B3}" srcOrd="0" destOrd="0" presId="urn:microsoft.com/office/officeart/2005/8/layout/vList2"/>
    <dgm:cxn modelId="{7F86A9E7-A48A-43B7-BFFB-BDBCB350A6FD}" srcId="{A4CC3C40-C2D9-46A0-B488-F259B6757CDB}" destId="{674668D3-9E82-41D7-AFAC-E0339707C88C}" srcOrd="0" destOrd="0" parTransId="{C2A86BF9-B8A3-4E82-B4E4-E6D4951FDCB8}" sibTransId="{F6486243-AED7-45D6-B99D-466F6C095C03}"/>
    <dgm:cxn modelId="{444A57A4-4D81-49EA-AC3E-F9F8BC3CED24}" type="presParOf" srcId="{C94144BA-9C67-4792-B431-BDA7BAB22847}" destId="{81BC9286-C32C-4405-A6D5-5932E28551FD}" srcOrd="0" destOrd="0" presId="urn:microsoft.com/office/officeart/2005/8/layout/vList2"/>
    <dgm:cxn modelId="{9BC95235-28E9-477F-8F45-A55E1CB52E33}" type="presParOf" srcId="{C94144BA-9C67-4792-B431-BDA7BAB22847}" destId="{0F55B5BB-55B7-4823-8A7B-2BBD033450B3}" srcOrd="1" destOrd="0" presId="urn:microsoft.com/office/officeart/2005/8/layout/vList2"/>
    <dgm:cxn modelId="{86B80EC2-D565-4D17-869C-D81C443C1EB3}" type="presParOf" srcId="{C94144BA-9C67-4792-B431-BDA7BAB22847}" destId="{5B298B7D-D9F8-44DC-8862-686120E091B3}" srcOrd="2" destOrd="0" presId="urn:microsoft.com/office/officeart/2005/8/layout/vList2"/>
    <dgm:cxn modelId="{B4AB4E7D-5321-486E-B8E9-773257BBAB59}" type="presParOf" srcId="{C94144BA-9C67-4792-B431-BDA7BAB22847}" destId="{FE2AC4D0-0E71-45F3-B587-612BBA9EB1B3}" srcOrd="3" destOrd="0" presId="urn:microsoft.com/office/officeart/2005/8/layout/vList2"/>
    <dgm:cxn modelId="{1088AC16-8AD9-4A07-82DF-9B673308D12D}" type="presParOf" srcId="{C94144BA-9C67-4792-B431-BDA7BAB22847}" destId="{E5B9F4B1-4BCC-4379-A807-09B3567B5FE8}" srcOrd="4" destOrd="0" presId="urn:microsoft.com/office/officeart/2005/8/layout/vList2"/>
    <dgm:cxn modelId="{E7706C46-ADCA-4999-A1AE-5C9115A47399}" type="presParOf" srcId="{C94144BA-9C67-4792-B431-BDA7BAB22847}" destId="{603ABAD8-03EA-4393-8011-605967C9F3C1}" srcOrd="5" destOrd="0" presId="urn:microsoft.com/office/officeart/2005/8/layout/vList2"/>
    <dgm:cxn modelId="{38479F4B-46B5-4479-AB81-0971FF0BEA2E}" type="presParOf" srcId="{C94144BA-9C67-4792-B431-BDA7BAB22847}" destId="{87BB5C4C-46A9-44F8-A5BD-F1E9B935D4D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B5240A-A186-420B-B65C-6FF0536CC17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CC03F60-B86D-4B3E-8A83-30B98B728705}">
      <dgm:prSet custT="1"/>
      <dgm:spPr/>
      <dgm:t>
        <a:bodyPr/>
        <a:lstStyle/>
        <a:p>
          <a:r>
            <a:rPr lang="en-US" sz="3200" b="1" dirty="0">
              <a:solidFill>
                <a:schemeClr val="tx2">
                  <a:lumMod val="10000"/>
                  <a:lumOff val="90000"/>
                </a:schemeClr>
              </a:solidFill>
            </a:rPr>
            <a:t>Raw</a:t>
          </a:r>
          <a:r>
            <a:rPr lang="zh-CN" sz="3200" b="1" dirty="0">
              <a:solidFill>
                <a:schemeClr val="tx2">
                  <a:lumMod val="10000"/>
                  <a:lumOff val="90000"/>
                </a:schemeClr>
              </a:solidFill>
            </a:rPr>
            <a:t> </a:t>
          </a:r>
          <a:r>
            <a:rPr lang="en-US" sz="3200" b="1" dirty="0">
              <a:solidFill>
                <a:schemeClr val="tx2">
                  <a:lumMod val="10000"/>
                  <a:lumOff val="90000"/>
                </a:schemeClr>
              </a:solidFill>
            </a:rPr>
            <a:t>Material</a:t>
          </a:r>
        </a:p>
      </dgm:t>
    </dgm:pt>
    <dgm:pt modelId="{B60D50DC-F1AB-4A64-AC32-C0E362D2F3B3}" type="parTrans" cxnId="{E9D87452-9898-42D2-91BB-2FB015C4A197}">
      <dgm:prSet/>
      <dgm:spPr/>
      <dgm:t>
        <a:bodyPr/>
        <a:lstStyle/>
        <a:p>
          <a:endParaRPr lang="en-US"/>
        </a:p>
      </dgm:t>
    </dgm:pt>
    <dgm:pt modelId="{0CE295E0-2CC8-4B74-99CA-B6D516563442}" type="sibTrans" cxnId="{E9D87452-9898-42D2-91BB-2FB015C4A197}">
      <dgm:prSet/>
      <dgm:spPr/>
      <dgm:t>
        <a:bodyPr/>
        <a:lstStyle/>
        <a:p>
          <a:endParaRPr lang="en-US"/>
        </a:p>
      </dgm:t>
    </dgm:pt>
    <dgm:pt modelId="{A4CC3C40-C2D9-46A0-B488-F259B6757CDB}">
      <dgm:prSet custT="1"/>
      <dgm:spPr/>
      <dgm:t>
        <a:bodyPr/>
        <a:lstStyle/>
        <a:p>
          <a:r>
            <a:rPr lang="en-US" sz="3200" b="1" dirty="0">
              <a:solidFill>
                <a:schemeClr val="tx2">
                  <a:lumMod val="10000"/>
                  <a:lumOff val="90000"/>
                </a:schemeClr>
              </a:solidFill>
            </a:rPr>
            <a:t>Production: </a:t>
          </a:r>
        </a:p>
      </dgm:t>
    </dgm:pt>
    <dgm:pt modelId="{BC782C0E-E8EC-4389-8383-5E0FDC863F42}" type="parTrans" cxnId="{693205C2-0462-49E2-A0E4-8928926C833E}">
      <dgm:prSet/>
      <dgm:spPr/>
      <dgm:t>
        <a:bodyPr/>
        <a:lstStyle/>
        <a:p>
          <a:endParaRPr lang="en-US"/>
        </a:p>
      </dgm:t>
    </dgm:pt>
    <dgm:pt modelId="{3AD9B757-1939-4D0C-8931-CBECE621C263}" type="sibTrans" cxnId="{693205C2-0462-49E2-A0E4-8928926C833E}">
      <dgm:prSet/>
      <dgm:spPr/>
      <dgm:t>
        <a:bodyPr/>
        <a:lstStyle/>
        <a:p>
          <a:endParaRPr lang="en-US"/>
        </a:p>
      </dgm:t>
    </dgm:pt>
    <dgm:pt modelId="{C3247ED6-4C8D-497D-8DDD-4DF4E128590F}">
      <dgm:prSet custT="1"/>
      <dgm:spPr/>
      <dgm:t>
        <a:bodyPr/>
        <a:lstStyle/>
        <a:p>
          <a:r>
            <a:rPr lang="en-US" sz="2400" dirty="0"/>
            <a:t>Chemistry &amp; Formulation</a:t>
          </a:r>
        </a:p>
      </dgm:t>
    </dgm:pt>
    <dgm:pt modelId="{FDFDFBFA-F294-4C4A-847F-1BEA97D63637}" type="parTrans" cxnId="{62F65B58-FFD7-4CFE-BB5D-7C558C3B990F}">
      <dgm:prSet/>
      <dgm:spPr/>
      <dgm:t>
        <a:bodyPr/>
        <a:lstStyle/>
        <a:p>
          <a:endParaRPr lang="en-US"/>
        </a:p>
      </dgm:t>
    </dgm:pt>
    <dgm:pt modelId="{208FE5C2-9360-41E7-B39E-B1EA82A045C9}" type="sibTrans" cxnId="{62F65B58-FFD7-4CFE-BB5D-7C558C3B990F}">
      <dgm:prSet/>
      <dgm:spPr/>
      <dgm:t>
        <a:bodyPr/>
        <a:lstStyle/>
        <a:p>
          <a:endParaRPr lang="en-US"/>
        </a:p>
      </dgm:t>
    </dgm:pt>
    <dgm:pt modelId="{1E63208E-0C53-4BED-8D2C-E1CFA1EEF40E}">
      <dgm:prSet custT="1"/>
      <dgm:spPr/>
      <dgm:t>
        <a:bodyPr/>
        <a:lstStyle/>
        <a:p>
          <a:r>
            <a:rPr lang="en-US" sz="3200" b="1" dirty="0">
              <a:solidFill>
                <a:schemeClr val="tx2">
                  <a:lumMod val="10000"/>
                  <a:lumOff val="90000"/>
                </a:schemeClr>
              </a:solidFill>
            </a:rPr>
            <a:t>Packaging &amp; Distribution</a:t>
          </a:r>
        </a:p>
      </dgm:t>
    </dgm:pt>
    <dgm:pt modelId="{1F8ED61A-F4F9-45FB-8B3F-70681EB090F7}" type="parTrans" cxnId="{CAA4E717-A795-4235-B7BF-94AE800CCD0F}">
      <dgm:prSet/>
      <dgm:spPr/>
      <dgm:t>
        <a:bodyPr/>
        <a:lstStyle/>
        <a:p>
          <a:endParaRPr lang="en-US"/>
        </a:p>
      </dgm:t>
    </dgm:pt>
    <dgm:pt modelId="{C7394485-4905-4554-B15B-2E4D5D6DA48B}" type="sibTrans" cxnId="{CAA4E717-A795-4235-B7BF-94AE800CCD0F}">
      <dgm:prSet/>
      <dgm:spPr/>
      <dgm:t>
        <a:bodyPr/>
        <a:lstStyle/>
        <a:p>
          <a:endParaRPr lang="en-US"/>
        </a:p>
      </dgm:t>
    </dgm:pt>
    <dgm:pt modelId="{D3BC1900-2A30-4C64-A98C-89DA69168C45}">
      <dgm:prSet custT="1"/>
      <dgm:spPr/>
      <dgm:t>
        <a:bodyPr/>
        <a:lstStyle/>
        <a:p>
          <a:r>
            <a:rPr lang="en-US" sz="3200" dirty="0"/>
            <a:t>Customer Behavior </a:t>
          </a:r>
        </a:p>
      </dgm:t>
    </dgm:pt>
    <dgm:pt modelId="{B5D9EB95-5AE8-44B8-A3E0-55193529B78C}" type="parTrans" cxnId="{AED7515A-5DBA-4866-A04F-D895E5C3621D}">
      <dgm:prSet/>
      <dgm:spPr/>
      <dgm:t>
        <a:bodyPr/>
        <a:lstStyle/>
        <a:p>
          <a:endParaRPr lang="en-US"/>
        </a:p>
      </dgm:t>
    </dgm:pt>
    <dgm:pt modelId="{4483E504-585D-483D-9321-44CA1D76C7EE}" type="sibTrans" cxnId="{AED7515A-5DBA-4866-A04F-D895E5C3621D}">
      <dgm:prSet/>
      <dgm:spPr/>
      <dgm:t>
        <a:bodyPr/>
        <a:lstStyle/>
        <a:p>
          <a:endParaRPr lang="en-US"/>
        </a:p>
      </dgm:t>
    </dgm:pt>
    <dgm:pt modelId="{54D9DB51-B20C-4832-8DAC-CCDADA6EF0B5}">
      <dgm:prSet custT="1"/>
      <dgm:spPr/>
      <dgm:t>
        <a:bodyPr/>
        <a:lstStyle/>
        <a:p>
          <a:r>
            <a:rPr lang="en-US" sz="2400" dirty="0"/>
            <a:t>Land &amp; Water &amp; Energy Use</a:t>
          </a:r>
        </a:p>
      </dgm:t>
    </dgm:pt>
    <dgm:pt modelId="{63AAF028-B952-420A-9448-E6CFBFC70E8C}" type="parTrans" cxnId="{50AEB6B3-13A3-4242-B7A7-F27B887A2A6C}">
      <dgm:prSet/>
      <dgm:spPr/>
    </dgm:pt>
    <dgm:pt modelId="{3B193CB4-11D9-470D-B1DC-049F0A5AD188}" type="sibTrans" cxnId="{50AEB6B3-13A3-4242-B7A7-F27B887A2A6C}">
      <dgm:prSet/>
      <dgm:spPr/>
    </dgm:pt>
    <dgm:pt modelId="{C94144BA-9C67-4792-B431-BDA7BAB22847}" type="pres">
      <dgm:prSet presAssocID="{9AB5240A-A186-420B-B65C-6FF0536CC17F}" presName="linear" presStyleCnt="0">
        <dgm:presLayoutVars>
          <dgm:animLvl val="lvl"/>
          <dgm:resizeHandles val="exact"/>
        </dgm:presLayoutVars>
      </dgm:prSet>
      <dgm:spPr/>
    </dgm:pt>
    <dgm:pt modelId="{81BC9286-C32C-4405-A6D5-5932E28551FD}" type="pres">
      <dgm:prSet presAssocID="{9CC03F60-B86D-4B3E-8A83-30B98B728705}" presName="parentText" presStyleLbl="node1" presStyleIdx="0" presStyleCnt="4">
        <dgm:presLayoutVars>
          <dgm:chMax val="0"/>
          <dgm:bulletEnabled val="1"/>
        </dgm:presLayoutVars>
      </dgm:prSet>
      <dgm:spPr/>
    </dgm:pt>
    <dgm:pt modelId="{0F55B5BB-55B7-4823-8A7B-2BBD033450B3}" type="pres">
      <dgm:prSet presAssocID="{0CE295E0-2CC8-4B74-99CA-B6D516563442}" presName="spacer" presStyleCnt="0"/>
      <dgm:spPr/>
    </dgm:pt>
    <dgm:pt modelId="{5B298B7D-D9F8-44DC-8862-686120E091B3}" type="pres">
      <dgm:prSet presAssocID="{A4CC3C40-C2D9-46A0-B488-F259B6757CDB}" presName="parentText" presStyleLbl="node1" presStyleIdx="1" presStyleCnt="4">
        <dgm:presLayoutVars>
          <dgm:chMax val="0"/>
          <dgm:bulletEnabled val="1"/>
        </dgm:presLayoutVars>
      </dgm:prSet>
      <dgm:spPr/>
    </dgm:pt>
    <dgm:pt modelId="{FE2AC4D0-0E71-45F3-B587-612BBA9EB1B3}" type="pres">
      <dgm:prSet presAssocID="{A4CC3C40-C2D9-46A0-B488-F259B6757CDB}" presName="childText" presStyleLbl="revTx" presStyleIdx="0" presStyleCnt="1">
        <dgm:presLayoutVars>
          <dgm:bulletEnabled val="1"/>
        </dgm:presLayoutVars>
      </dgm:prSet>
      <dgm:spPr/>
    </dgm:pt>
    <dgm:pt modelId="{E5B9F4B1-4BCC-4379-A807-09B3567B5FE8}" type="pres">
      <dgm:prSet presAssocID="{1E63208E-0C53-4BED-8D2C-E1CFA1EEF40E}" presName="parentText" presStyleLbl="node1" presStyleIdx="2" presStyleCnt="4">
        <dgm:presLayoutVars>
          <dgm:chMax val="0"/>
          <dgm:bulletEnabled val="1"/>
        </dgm:presLayoutVars>
      </dgm:prSet>
      <dgm:spPr/>
    </dgm:pt>
    <dgm:pt modelId="{603ABAD8-03EA-4393-8011-605967C9F3C1}" type="pres">
      <dgm:prSet presAssocID="{C7394485-4905-4554-B15B-2E4D5D6DA48B}" presName="spacer" presStyleCnt="0"/>
      <dgm:spPr/>
    </dgm:pt>
    <dgm:pt modelId="{87BB5C4C-46A9-44F8-A5BD-F1E9B935D4DB}" type="pres">
      <dgm:prSet presAssocID="{D3BC1900-2A30-4C64-A98C-89DA69168C45}" presName="parentText" presStyleLbl="node1" presStyleIdx="3" presStyleCnt="4">
        <dgm:presLayoutVars>
          <dgm:chMax val="0"/>
          <dgm:bulletEnabled val="1"/>
        </dgm:presLayoutVars>
      </dgm:prSet>
      <dgm:spPr/>
    </dgm:pt>
  </dgm:ptLst>
  <dgm:cxnLst>
    <dgm:cxn modelId="{3214E403-FB76-47EA-A163-BF0E764D667E}" type="presOf" srcId="{D3BC1900-2A30-4C64-A98C-89DA69168C45}" destId="{87BB5C4C-46A9-44F8-A5BD-F1E9B935D4DB}" srcOrd="0" destOrd="0" presId="urn:microsoft.com/office/officeart/2005/8/layout/vList2"/>
    <dgm:cxn modelId="{D13C5A15-27FF-46AE-9BE0-667F2AC01CD5}" type="presOf" srcId="{1E63208E-0C53-4BED-8D2C-E1CFA1EEF40E}" destId="{E5B9F4B1-4BCC-4379-A807-09B3567B5FE8}" srcOrd="0" destOrd="0" presId="urn:microsoft.com/office/officeart/2005/8/layout/vList2"/>
    <dgm:cxn modelId="{CAA4E717-A795-4235-B7BF-94AE800CCD0F}" srcId="{9AB5240A-A186-420B-B65C-6FF0536CC17F}" destId="{1E63208E-0C53-4BED-8D2C-E1CFA1EEF40E}" srcOrd="2" destOrd="0" parTransId="{1F8ED61A-F4F9-45FB-8B3F-70681EB090F7}" sibTransId="{C7394485-4905-4554-B15B-2E4D5D6DA48B}"/>
    <dgm:cxn modelId="{B0CD821E-6868-4CE0-A8B0-2433139062B1}" type="presOf" srcId="{9CC03F60-B86D-4B3E-8A83-30B98B728705}" destId="{81BC9286-C32C-4405-A6D5-5932E28551FD}" srcOrd="0" destOrd="0" presId="urn:microsoft.com/office/officeart/2005/8/layout/vList2"/>
    <dgm:cxn modelId="{29817F47-D627-47D0-89A0-E72EAC19AF56}" type="presOf" srcId="{C3247ED6-4C8D-497D-8DDD-4DF4E128590F}" destId="{FE2AC4D0-0E71-45F3-B587-612BBA9EB1B3}" srcOrd="0" destOrd="1" presId="urn:microsoft.com/office/officeart/2005/8/layout/vList2"/>
    <dgm:cxn modelId="{E9D87452-9898-42D2-91BB-2FB015C4A197}" srcId="{9AB5240A-A186-420B-B65C-6FF0536CC17F}" destId="{9CC03F60-B86D-4B3E-8A83-30B98B728705}" srcOrd="0" destOrd="0" parTransId="{B60D50DC-F1AB-4A64-AC32-C0E362D2F3B3}" sibTransId="{0CE295E0-2CC8-4B74-99CA-B6D516563442}"/>
    <dgm:cxn modelId="{62F65B58-FFD7-4CFE-BB5D-7C558C3B990F}" srcId="{A4CC3C40-C2D9-46A0-B488-F259B6757CDB}" destId="{C3247ED6-4C8D-497D-8DDD-4DF4E128590F}" srcOrd="1" destOrd="0" parTransId="{FDFDFBFA-F294-4C4A-847F-1BEA97D63637}" sibTransId="{208FE5C2-9360-41E7-B39E-B1EA82A045C9}"/>
    <dgm:cxn modelId="{AED7515A-5DBA-4866-A04F-D895E5C3621D}" srcId="{9AB5240A-A186-420B-B65C-6FF0536CC17F}" destId="{D3BC1900-2A30-4C64-A98C-89DA69168C45}" srcOrd="3" destOrd="0" parTransId="{B5D9EB95-5AE8-44B8-A3E0-55193529B78C}" sibTransId="{4483E504-585D-483D-9321-44CA1D76C7EE}"/>
    <dgm:cxn modelId="{1A12DEB1-384B-448C-8742-BD0C4B1642C0}" type="presOf" srcId="{54D9DB51-B20C-4832-8DAC-CCDADA6EF0B5}" destId="{FE2AC4D0-0E71-45F3-B587-612BBA9EB1B3}" srcOrd="0" destOrd="0" presId="urn:microsoft.com/office/officeart/2005/8/layout/vList2"/>
    <dgm:cxn modelId="{50AEB6B3-13A3-4242-B7A7-F27B887A2A6C}" srcId="{A4CC3C40-C2D9-46A0-B488-F259B6757CDB}" destId="{54D9DB51-B20C-4832-8DAC-CCDADA6EF0B5}" srcOrd="0" destOrd="0" parTransId="{63AAF028-B952-420A-9448-E6CFBFC70E8C}" sibTransId="{3B193CB4-11D9-470D-B1DC-049F0A5AD188}"/>
    <dgm:cxn modelId="{693205C2-0462-49E2-A0E4-8928926C833E}" srcId="{9AB5240A-A186-420B-B65C-6FF0536CC17F}" destId="{A4CC3C40-C2D9-46A0-B488-F259B6757CDB}" srcOrd="1" destOrd="0" parTransId="{BC782C0E-E8EC-4389-8383-5E0FDC863F42}" sibTransId="{3AD9B757-1939-4D0C-8931-CBECE621C263}"/>
    <dgm:cxn modelId="{8B19A5D3-C0E9-43D1-A68C-26F910739E7D}" type="presOf" srcId="{9AB5240A-A186-420B-B65C-6FF0536CC17F}" destId="{C94144BA-9C67-4792-B431-BDA7BAB22847}" srcOrd="0" destOrd="0" presId="urn:microsoft.com/office/officeart/2005/8/layout/vList2"/>
    <dgm:cxn modelId="{6ACA0CDD-F302-4123-9A27-EFBC1DE18845}" type="presOf" srcId="{A4CC3C40-C2D9-46A0-B488-F259B6757CDB}" destId="{5B298B7D-D9F8-44DC-8862-686120E091B3}" srcOrd="0" destOrd="0" presId="urn:microsoft.com/office/officeart/2005/8/layout/vList2"/>
    <dgm:cxn modelId="{444A57A4-4D81-49EA-AC3E-F9F8BC3CED24}" type="presParOf" srcId="{C94144BA-9C67-4792-B431-BDA7BAB22847}" destId="{81BC9286-C32C-4405-A6D5-5932E28551FD}" srcOrd="0" destOrd="0" presId="urn:microsoft.com/office/officeart/2005/8/layout/vList2"/>
    <dgm:cxn modelId="{9BC95235-28E9-477F-8F45-A55E1CB52E33}" type="presParOf" srcId="{C94144BA-9C67-4792-B431-BDA7BAB22847}" destId="{0F55B5BB-55B7-4823-8A7B-2BBD033450B3}" srcOrd="1" destOrd="0" presId="urn:microsoft.com/office/officeart/2005/8/layout/vList2"/>
    <dgm:cxn modelId="{86B80EC2-D565-4D17-869C-D81C443C1EB3}" type="presParOf" srcId="{C94144BA-9C67-4792-B431-BDA7BAB22847}" destId="{5B298B7D-D9F8-44DC-8862-686120E091B3}" srcOrd="2" destOrd="0" presId="urn:microsoft.com/office/officeart/2005/8/layout/vList2"/>
    <dgm:cxn modelId="{B4AB4E7D-5321-486E-B8E9-773257BBAB59}" type="presParOf" srcId="{C94144BA-9C67-4792-B431-BDA7BAB22847}" destId="{FE2AC4D0-0E71-45F3-B587-612BBA9EB1B3}" srcOrd="3" destOrd="0" presId="urn:microsoft.com/office/officeart/2005/8/layout/vList2"/>
    <dgm:cxn modelId="{1088AC16-8AD9-4A07-82DF-9B673308D12D}" type="presParOf" srcId="{C94144BA-9C67-4792-B431-BDA7BAB22847}" destId="{E5B9F4B1-4BCC-4379-A807-09B3567B5FE8}" srcOrd="4" destOrd="0" presId="urn:microsoft.com/office/officeart/2005/8/layout/vList2"/>
    <dgm:cxn modelId="{E7706C46-ADCA-4999-A1AE-5C9115A47399}" type="presParOf" srcId="{C94144BA-9C67-4792-B431-BDA7BAB22847}" destId="{603ABAD8-03EA-4393-8011-605967C9F3C1}" srcOrd="5" destOrd="0" presId="urn:microsoft.com/office/officeart/2005/8/layout/vList2"/>
    <dgm:cxn modelId="{38479F4B-46B5-4479-AB81-0971FF0BEA2E}" type="presParOf" srcId="{C94144BA-9C67-4792-B431-BDA7BAB22847}" destId="{87BB5C4C-46A9-44F8-A5BD-F1E9B935D4D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C9286-C32C-4405-A6D5-5932E28551FD}">
      <dsp:nvSpPr>
        <dsp:cNvPr id="0" name=""/>
        <dsp:cNvSpPr/>
      </dsp:nvSpPr>
      <dsp:spPr>
        <a:xfrm>
          <a:off x="0" y="41000"/>
          <a:ext cx="6229707" cy="879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Raw</a:t>
          </a:r>
          <a:r>
            <a:rPr lang="zh-CN" sz="3200" kern="1200" dirty="0"/>
            <a:t> </a:t>
          </a:r>
          <a:r>
            <a:rPr lang="en-US" sz="3200" kern="1200" dirty="0"/>
            <a:t>Material</a:t>
          </a:r>
        </a:p>
      </dsp:txBody>
      <dsp:txXfrm>
        <a:off x="42950" y="83950"/>
        <a:ext cx="6143807" cy="793940"/>
      </dsp:txXfrm>
    </dsp:sp>
    <dsp:sp modelId="{5B298B7D-D9F8-44DC-8862-686120E091B3}">
      <dsp:nvSpPr>
        <dsp:cNvPr id="0" name=""/>
        <dsp:cNvSpPr/>
      </dsp:nvSpPr>
      <dsp:spPr>
        <a:xfrm>
          <a:off x="0" y="1056200"/>
          <a:ext cx="6229707" cy="879840"/>
        </a:xfrm>
        <a:prstGeom prst="roundRect">
          <a:avLst/>
        </a:prstGeom>
        <a:solidFill>
          <a:schemeClr val="accent5">
            <a:hueOff val="498259"/>
            <a:satOff val="13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Production: </a:t>
          </a:r>
        </a:p>
      </dsp:txBody>
      <dsp:txXfrm>
        <a:off x="42950" y="1099150"/>
        <a:ext cx="6143807" cy="793940"/>
      </dsp:txXfrm>
    </dsp:sp>
    <dsp:sp modelId="{FE2AC4D0-0E71-45F3-B587-612BBA9EB1B3}">
      <dsp:nvSpPr>
        <dsp:cNvPr id="0" name=""/>
        <dsp:cNvSpPr/>
      </dsp:nvSpPr>
      <dsp:spPr>
        <a:xfrm>
          <a:off x="0" y="1936040"/>
          <a:ext cx="6229707"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79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Land &amp; Water &amp; Energy Use</a:t>
          </a:r>
        </a:p>
        <a:p>
          <a:pPr marL="228600" lvl="1" indent="-228600" algn="l" defTabSz="1066800">
            <a:lnSpc>
              <a:spcPct val="90000"/>
            </a:lnSpc>
            <a:spcBef>
              <a:spcPct val="0"/>
            </a:spcBef>
            <a:spcAft>
              <a:spcPct val="20000"/>
            </a:spcAft>
            <a:buChar char="•"/>
          </a:pPr>
          <a:r>
            <a:rPr lang="en-US" sz="2400" kern="1200" dirty="0"/>
            <a:t>Chemistry &amp; Formulation</a:t>
          </a:r>
        </a:p>
      </dsp:txBody>
      <dsp:txXfrm>
        <a:off x="0" y="1936040"/>
        <a:ext cx="6229707" cy="778320"/>
      </dsp:txXfrm>
    </dsp:sp>
    <dsp:sp modelId="{E5B9F4B1-4BCC-4379-A807-09B3567B5FE8}">
      <dsp:nvSpPr>
        <dsp:cNvPr id="0" name=""/>
        <dsp:cNvSpPr/>
      </dsp:nvSpPr>
      <dsp:spPr>
        <a:xfrm>
          <a:off x="0" y="2714361"/>
          <a:ext cx="6229707" cy="879840"/>
        </a:xfrm>
        <a:prstGeom prst="roundRect">
          <a:avLst/>
        </a:prstGeom>
        <a:solidFill>
          <a:schemeClr val="accent5">
            <a:hueOff val="996517"/>
            <a:satOff val="27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Packaging &amp; Distribution</a:t>
          </a:r>
        </a:p>
      </dsp:txBody>
      <dsp:txXfrm>
        <a:off x="42950" y="2757311"/>
        <a:ext cx="6143807" cy="793940"/>
      </dsp:txXfrm>
    </dsp:sp>
    <dsp:sp modelId="{87BB5C4C-46A9-44F8-A5BD-F1E9B935D4DB}">
      <dsp:nvSpPr>
        <dsp:cNvPr id="0" name=""/>
        <dsp:cNvSpPr/>
      </dsp:nvSpPr>
      <dsp:spPr>
        <a:xfrm>
          <a:off x="0" y="3729561"/>
          <a:ext cx="6229707" cy="879840"/>
        </a:xfrm>
        <a:prstGeom prst="roundRect">
          <a:avLst/>
        </a:prstGeom>
        <a:solidFill>
          <a:schemeClr val="accent5">
            <a:hueOff val="1494776"/>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Customer Behavior </a:t>
          </a:r>
        </a:p>
      </dsp:txBody>
      <dsp:txXfrm>
        <a:off x="42950" y="3772511"/>
        <a:ext cx="6143807" cy="793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C9286-C32C-4405-A6D5-5932E28551FD}">
      <dsp:nvSpPr>
        <dsp:cNvPr id="0" name=""/>
        <dsp:cNvSpPr/>
      </dsp:nvSpPr>
      <dsp:spPr>
        <a:xfrm>
          <a:off x="0" y="41000"/>
          <a:ext cx="6229707" cy="879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2">
                  <a:lumMod val="10000"/>
                  <a:lumOff val="90000"/>
                </a:schemeClr>
              </a:solidFill>
            </a:rPr>
            <a:t>Raw</a:t>
          </a:r>
          <a:r>
            <a:rPr lang="zh-CN" sz="3200" b="1" kern="1200" dirty="0">
              <a:solidFill>
                <a:schemeClr val="tx2">
                  <a:lumMod val="10000"/>
                  <a:lumOff val="90000"/>
                </a:schemeClr>
              </a:solidFill>
            </a:rPr>
            <a:t> </a:t>
          </a:r>
          <a:r>
            <a:rPr lang="en-US" sz="3200" b="1" kern="1200" dirty="0">
              <a:solidFill>
                <a:schemeClr val="tx2">
                  <a:lumMod val="10000"/>
                  <a:lumOff val="90000"/>
                </a:schemeClr>
              </a:solidFill>
            </a:rPr>
            <a:t>Material</a:t>
          </a:r>
        </a:p>
      </dsp:txBody>
      <dsp:txXfrm>
        <a:off x="42950" y="83950"/>
        <a:ext cx="6143807" cy="793940"/>
      </dsp:txXfrm>
    </dsp:sp>
    <dsp:sp modelId="{5B298B7D-D9F8-44DC-8862-686120E091B3}">
      <dsp:nvSpPr>
        <dsp:cNvPr id="0" name=""/>
        <dsp:cNvSpPr/>
      </dsp:nvSpPr>
      <dsp:spPr>
        <a:xfrm>
          <a:off x="0" y="1056200"/>
          <a:ext cx="6229707" cy="879840"/>
        </a:xfrm>
        <a:prstGeom prst="roundRect">
          <a:avLst/>
        </a:prstGeom>
        <a:solidFill>
          <a:schemeClr val="accent5">
            <a:hueOff val="498259"/>
            <a:satOff val="139"/>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2">
                  <a:lumMod val="10000"/>
                  <a:lumOff val="90000"/>
                </a:schemeClr>
              </a:solidFill>
            </a:rPr>
            <a:t>Production: </a:t>
          </a:r>
        </a:p>
      </dsp:txBody>
      <dsp:txXfrm>
        <a:off x="42950" y="1099150"/>
        <a:ext cx="6143807" cy="793940"/>
      </dsp:txXfrm>
    </dsp:sp>
    <dsp:sp modelId="{FE2AC4D0-0E71-45F3-B587-612BBA9EB1B3}">
      <dsp:nvSpPr>
        <dsp:cNvPr id="0" name=""/>
        <dsp:cNvSpPr/>
      </dsp:nvSpPr>
      <dsp:spPr>
        <a:xfrm>
          <a:off x="0" y="1936040"/>
          <a:ext cx="6229707"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793"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Land &amp; Water &amp; Energy Use</a:t>
          </a:r>
        </a:p>
        <a:p>
          <a:pPr marL="228600" lvl="1" indent="-228600" algn="l" defTabSz="1066800">
            <a:lnSpc>
              <a:spcPct val="90000"/>
            </a:lnSpc>
            <a:spcBef>
              <a:spcPct val="0"/>
            </a:spcBef>
            <a:spcAft>
              <a:spcPct val="20000"/>
            </a:spcAft>
            <a:buChar char="•"/>
          </a:pPr>
          <a:r>
            <a:rPr lang="en-US" sz="2400" kern="1200" dirty="0"/>
            <a:t>Chemistry &amp; Formulation</a:t>
          </a:r>
        </a:p>
      </dsp:txBody>
      <dsp:txXfrm>
        <a:off x="0" y="1936040"/>
        <a:ext cx="6229707" cy="778320"/>
      </dsp:txXfrm>
    </dsp:sp>
    <dsp:sp modelId="{E5B9F4B1-4BCC-4379-A807-09B3567B5FE8}">
      <dsp:nvSpPr>
        <dsp:cNvPr id="0" name=""/>
        <dsp:cNvSpPr/>
      </dsp:nvSpPr>
      <dsp:spPr>
        <a:xfrm>
          <a:off x="0" y="2714361"/>
          <a:ext cx="6229707" cy="879840"/>
        </a:xfrm>
        <a:prstGeom prst="roundRect">
          <a:avLst/>
        </a:prstGeom>
        <a:solidFill>
          <a:schemeClr val="accent5">
            <a:hueOff val="996517"/>
            <a:satOff val="279"/>
            <a:lumOff val="-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2">
                  <a:lumMod val="10000"/>
                  <a:lumOff val="90000"/>
                </a:schemeClr>
              </a:solidFill>
            </a:rPr>
            <a:t>Packaging &amp; Distribution</a:t>
          </a:r>
        </a:p>
      </dsp:txBody>
      <dsp:txXfrm>
        <a:off x="42950" y="2757311"/>
        <a:ext cx="6143807" cy="793940"/>
      </dsp:txXfrm>
    </dsp:sp>
    <dsp:sp modelId="{87BB5C4C-46A9-44F8-A5BD-F1E9B935D4DB}">
      <dsp:nvSpPr>
        <dsp:cNvPr id="0" name=""/>
        <dsp:cNvSpPr/>
      </dsp:nvSpPr>
      <dsp:spPr>
        <a:xfrm>
          <a:off x="0" y="3729561"/>
          <a:ext cx="6229707" cy="879840"/>
        </a:xfrm>
        <a:prstGeom prst="roundRect">
          <a:avLst/>
        </a:prstGeom>
        <a:solidFill>
          <a:schemeClr val="accent5">
            <a:hueOff val="1494776"/>
            <a:satOff val="418"/>
            <a:lumOff val="-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Customer Behavior </a:t>
          </a:r>
        </a:p>
      </dsp:txBody>
      <dsp:txXfrm>
        <a:off x="42950" y="3772511"/>
        <a:ext cx="6143807" cy="7939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5E6FF-7A4F-41F5-B329-A1A98783B999}"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C4FA1-086D-48FF-ABD9-17CF680AADD4}" type="slidenum">
              <a:rPr lang="en-US" smtClean="0"/>
              <a:t>‹#›</a:t>
            </a:fld>
            <a:endParaRPr lang="en-US"/>
          </a:p>
        </p:txBody>
      </p:sp>
    </p:spTree>
    <p:extLst>
      <p:ext uri="{BB962C8B-B14F-4D97-AF65-F5344CB8AC3E}">
        <p14:creationId xmlns:p14="http://schemas.microsoft.com/office/powerpoint/2010/main" val="1400367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Blurb:</a:t>
            </a:r>
          </a:p>
          <a:p>
            <a:r>
              <a:rPr lang="en-US" dirty="0"/>
              <a:t>Title: The Beauty and the Ugly: Towards a Greener Future of the Beauty Industry</a:t>
            </a:r>
          </a:p>
          <a:p>
            <a:endParaRPr lang="en-US" dirty="0"/>
          </a:p>
          <a:p>
            <a:r>
              <a:rPr lang="en-US" dirty="0"/>
              <a:t>Currently a $80 billion industry in the U.S. and $500 billion industry worldwide with steady market growth, the beauty business has shaped numerous aspects of our modern lifestyle. To what extent it has and will shape the world’s energy landscape, however, is a harder question to answer. Is it truly an epitome of excessive consumerism, with an appalling ugly side of waste and pollution? Or is it a sector with great potential to contribute to a greener society given its giant volume and far-reaching influence? In this talk we will examine the value chain of the beaty industry, including</a:t>
            </a:r>
            <a:r>
              <a:rPr lang="en-US" dirty="0">
                <a:latin typeface="Arial" panose="020B0604020202020204" pitchFamily="34" charset="0"/>
                <a:cs typeface="Arial" panose="020B0604020202020204" pitchFamily="34" charset="0"/>
              </a:rPr>
              <a:t>—listed from upstream to downstream—</a:t>
            </a:r>
            <a:r>
              <a:rPr lang="en-US" dirty="0"/>
              <a:t>raw material, production, packaging &amp; distribution, and costumer behavior, and discuss existing problems as well as effective/promising practices to promote clean energy and reduce pollution at these stages. </a:t>
            </a:r>
          </a:p>
        </p:txBody>
      </p:sp>
      <p:sp>
        <p:nvSpPr>
          <p:cNvPr id="4" name="Slide Number Placeholder 3"/>
          <p:cNvSpPr>
            <a:spLocks noGrp="1"/>
          </p:cNvSpPr>
          <p:nvPr>
            <p:ph type="sldNum" sz="quarter" idx="5"/>
          </p:nvPr>
        </p:nvSpPr>
        <p:spPr/>
        <p:txBody>
          <a:bodyPr/>
          <a:lstStyle/>
          <a:p>
            <a:fld id="{741C4FA1-086D-48FF-ABD9-17CF680AADD4}" type="slidenum">
              <a:rPr lang="en-US" smtClean="0"/>
              <a:t>1</a:t>
            </a:fld>
            <a:endParaRPr lang="en-US"/>
          </a:p>
        </p:txBody>
      </p:sp>
    </p:spTree>
    <p:extLst>
      <p:ext uri="{BB962C8B-B14F-4D97-AF65-F5344CB8AC3E}">
        <p14:creationId xmlns:p14="http://schemas.microsoft.com/office/powerpoint/2010/main" val="386273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1C4FA1-086D-48FF-ABD9-17CF680AADD4}" type="slidenum">
              <a:rPr lang="en-US" smtClean="0"/>
              <a:t>2</a:t>
            </a:fld>
            <a:endParaRPr lang="en-US"/>
          </a:p>
        </p:txBody>
      </p:sp>
    </p:spTree>
    <p:extLst>
      <p:ext uri="{BB962C8B-B14F-4D97-AF65-F5344CB8AC3E}">
        <p14:creationId xmlns:p14="http://schemas.microsoft.com/office/powerpoint/2010/main" val="364005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1C4FA1-086D-48FF-ABD9-17CF680AADD4}" type="slidenum">
              <a:rPr lang="en-US" smtClean="0"/>
              <a:t>9</a:t>
            </a:fld>
            <a:endParaRPr lang="en-US"/>
          </a:p>
        </p:txBody>
      </p:sp>
    </p:spTree>
    <p:extLst>
      <p:ext uri="{BB962C8B-B14F-4D97-AF65-F5344CB8AC3E}">
        <p14:creationId xmlns:p14="http://schemas.microsoft.com/office/powerpoint/2010/main" val="2352278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Solar star, biggest solar farm in the world/US. 1.7 million solar panels over 13 square kilometers in LA, California</a:t>
            </a:r>
          </a:p>
          <a:p>
            <a:endParaRPr lang="en-US" dirty="0"/>
          </a:p>
        </p:txBody>
      </p:sp>
      <p:sp>
        <p:nvSpPr>
          <p:cNvPr id="4" name="Slide Number Placeholder 3"/>
          <p:cNvSpPr>
            <a:spLocks noGrp="1"/>
          </p:cNvSpPr>
          <p:nvPr>
            <p:ph type="sldNum" sz="quarter" idx="5"/>
          </p:nvPr>
        </p:nvSpPr>
        <p:spPr/>
        <p:txBody>
          <a:bodyPr/>
          <a:lstStyle/>
          <a:p>
            <a:fld id="{741C4FA1-086D-48FF-ABD9-17CF680AADD4}" type="slidenum">
              <a:rPr lang="en-US" smtClean="0"/>
              <a:t>10</a:t>
            </a:fld>
            <a:endParaRPr lang="en-US"/>
          </a:p>
        </p:txBody>
      </p:sp>
    </p:spTree>
    <p:extLst>
      <p:ext uri="{BB962C8B-B14F-4D97-AF65-F5344CB8AC3E}">
        <p14:creationId xmlns:p14="http://schemas.microsoft.com/office/powerpoint/2010/main" val="3880033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Lightweight construction materials</a:t>
            </a:r>
          </a:p>
          <a:p>
            <a:endParaRPr lang="en-US" dirty="0"/>
          </a:p>
        </p:txBody>
      </p:sp>
      <p:sp>
        <p:nvSpPr>
          <p:cNvPr id="4" name="Slide Number Placeholder 3"/>
          <p:cNvSpPr>
            <a:spLocks noGrp="1"/>
          </p:cNvSpPr>
          <p:nvPr>
            <p:ph type="sldNum" sz="quarter" idx="5"/>
          </p:nvPr>
        </p:nvSpPr>
        <p:spPr/>
        <p:txBody>
          <a:bodyPr/>
          <a:lstStyle/>
          <a:p>
            <a:fld id="{741C4FA1-086D-48FF-ABD9-17CF680AADD4}" type="slidenum">
              <a:rPr lang="en-US" smtClean="0"/>
              <a:t>14</a:t>
            </a:fld>
            <a:endParaRPr lang="en-US"/>
          </a:p>
        </p:txBody>
      </p:sp>
    </p:spTree>
    <p:extLst>
      <p:ext uri="{BB962C8B-B14F-4D97-AF65-F5344CB8AC3E}">
        <p14:creationId xmlns:p14="http://schemas.microsoft.com/office/powerpoint/2010/main" val="830874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rate is low</a:t>
            </a:r>
          </a:p>
        </p:txBody>
      </p:sp>
      <p:sp>
        <p:nvSpPr>
          <p:cNvPr id="4" name="Slide Number Placeholder 3"/>
          <p:cNvSpPr>
            <a:spLocks noGrp="1"/>
          </p:cNvSpPr>
          <p:nvPr>
            <p:ph type="sldNum" sz="quarter" idx="5"/>
          </p:nvPr>
        </p:nvSpPr>
        <p:spPr/>
        <p:txBody>
          <a:bodyPr/>
          <a:lstStyle/>
          <a:p>
            <a:fld id="{741C4FA1-086D-48FF-ABD9-17CF680AADD4}" type="slidenum">
              <a:rPr lang="en-US" smtClean="0"/>
              <a:t>15</a:t>
            </a:fld>
            <a:endParaRPr lang="en-US"/>
          </a:p>
        </p:txBody>
      </p:sp>
    </p:spTree>
    <p:extLst>
      <p:ext uri="{BB962C8B-B14F-4D97-AF65-F5344CB8AC3E}">
        <p14:creationId xmlns:p14="http://schemas.microsoft.com/office/powerpoint/2010/main" val="126886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1C4FA1-086D-48FF-ABD9-17CF680AADD4}" type="slidenum">
              <a:rPr lang="en-US" smtClean="0"/>
              <a:t>16</a:t>
            </a:fld>
            <a:endParaRPr lang="en-US"/>
          </a:p>
        </p:txBody>
      </p:sp>
    </p:spTree>
    <p:extLst>
      <p:ext uri="{BB962C8B-B14F-4D97-AF65-F5344CB8AC3E}">
        <p14:creationId xmlns:p14="http://schemas.microsoft.com/office/powerpoint/2010/main" val="1108788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696100"/>
            <a:ext cx="9144000" cy="328302"/>
          </a:xfrm>
        </p:spPr>
        <p:txBody>
          <a:bodyPr anchor="b"/>
          <a:lstStyle>
            <a:lvl1pPr algn="ctr">
              <a:defRPr sz="5400"/>
            </a:lvl1pPr>
          </a:lstStyle>
          <a:p>
            <a:r>
              <a:rPr lang="en-US" dirty="0"/>
              <a:t>Click to edit Master 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9751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754556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520096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761892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333706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20820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9783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545413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5561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715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11/10/2021</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685262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11/10/2021</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295006566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3A1CD6-D5A9-4088-A6E1-F9891253DB6A}"/>
              </a:ext>
            </a:extLst>
          </p:cNvPr>
          <p:cNvSpPr txBox="1"/>
          <p:nvPr/>
        </p:nvSpPr>
        <p:spPr>
          <a:xfrm>
            <a:off x="451228" y="1645463"/>
            <a:ext cx="5191340" cy="3766268"/>
          </a:xfrm>
          <a:prstGeom prst="rect">
            <a:avLst/>
          </a:prstGeom>
        </p:spPr>
        <p:txBody>
          <a:bodyPr vert="horz" lIns="91440" tIns="45720" rIns="91440" bIns="45720" rtlCol="0" anchor="t">
            <a:normAutofit fontScale="92500" lnSpcReduction="10000"/>
          </a:bodyPr>
          <a:lstStyle/>
          <a:p>
            <a:pPr algn="ctr">
              <a:lnSpc>
                <a:spcPct val="90000"/>
              </a:lnSpc>
              <a:spcBef>
                <a:spcPct val="0"/>
              </a:spcBef>
              <a:spcAft>
                <a:spcPts val="600"/>
              </a:spcAft>
            </a:pPr>
            <a:r>
              <a:rPr lang="en-US" sz="5400" dirty="0">
                <a:gradFill flip="none" rotWithShape="1">
                  <a:gsLst>
                    <a:gs pos="0">
                      <a:schemeClr val="accent5">
                        <a:alpha val="70000"/>
                      </a:schemeClr>
                    </a:gs>
                    <a:gs pos="100000">
                      <a:schemeClr val="accent1">
                        <a:alpha val="70000"/>
                      </a:schemeClr>
                    </a:gs>
                  </a:gsLst>
                  <a:lin ang="0" scaled="1"/>
                  <a:tileRect/>
                </a:gradFill>
                <a:latin typeface="+mj-lt"/>
                <a:cs typeface="Angsana New" panose="02020603050405020304" pitchFamily="18" charset="-34"/>
              </a:rPr>
              <a:t>The Beauty and the Ugly</a:t>
            </a:r>
            <a:endParaRPr lang="en-US" sz="3600" dirty="0">
              <a:gradFill flip="none" rotWithShape="1">
                <a:gsLst>
                  <a:gs pos="0">
                    <a:schemeClr val="accent5">
                      <a:alpha val="70000"/>
                    </a:schemeClr>
                  </a:gs>
                  <a:gs pos="100000">
                    <a:schemeClr val="accent1">
                      <a:alpha val="70000"/>
                    </a:schemeClr>
                  </a:gs>
                </a:gsLst>
                <a:lin ang="0" scaled="1"/>
                <a:tileRect/>
              </a:gradFill>
              <a:latin typeface="+mj-lt"/>
              <a:cs typeface="Angsana New" panose="02020603050405020304" pitchFamily="18" charset="-34"/>
            </a:endParaRPr>
          </a:p>
          <a:p>
            <a:pPr algn="ctr">
              <a:lnSpc>
                <a:spcPct val="90000"/>
              </a:lnSpc>
              <a:spcBef>
                <a:spcPct val="0"/>
              </a:spcBef>
              <a:spcAft>
                <a:spcPts val="600"/>
              </a:spcAft>
            </a:pPr>
            <a:r>
              <a:rPr lang="en-US" sz="2800" dirty="0">
                <a:latin typeface="Abadi" panose="020B0604020104020204" pitchFamily="34" charset="0"/>
                <a:cs typeface="Angsana New" panose="02020603050405020304" pitchFamily="18" charset="-34"/>
              </a:rPr>
              <a:t>—</a:t>
            </a:r>
            <a:r>
              <a:rPr lang="en-US" sz="2800" dirty="0">
                <a:latin typeface="+mj-lt"/>
                <a:cs typeface="Angsana New" panose="02020603050405020304" pitchFamily="18" charset="-34"/>
              </a:rPr>
              <a:t>Towards a Greener Future of the Beauty Industry</a:t>
            </a:r>
          </a:p>
          <a:p>
            <a:pPr algn="ctr">
              <a:lnSpc>
                <a:spcPct val="90000"/>
              </a:lnSpc>
              <a:spcBef>
                <a:spcPct val="0"/>
              </a:spcBef>
              <a:spcAft>
                <a:spcPts val="600"/>
              </a:spcAft>
            </a:pPr>
            <a:endParaRPr lang="en-US" sz="2800" dirty="0">
              <a:latin typeface="+mj-lt"/>
              <a:cs typeface="Angsana New" panose="02020603050405020304" pitchFamily="18" charset="-34"/>
            </a:endParaRPr>
          </a:p>
          <a:p>
            <a:pPr algn="ctr">
              <a:lnSpc>
                <a:spcPct val="90000"/>
              </a:lnSpc>
              <a:spcBef>
                <a:spcPct val="0"/>
              </a:spcBef>
              <a:spcAft>
                <a:spcPts val="600"/>
              </a:spcAft>
            </a:pPr>
            <a:r>
              <a:rPr lang="en-US" sz="2800" dirty="0">
                <a:latin typeface="+mj-lt"/>
                <a:cs typeface="Angsana New" panose="02020603050405020304" pitchFamily="18" charset="-34"/>
              </a:rPr>
              <a:t>Mandy Liu</a:t>
            </a:r>
          </a:p>
          <a:p>
            <a:pPr algn="ctr">
              <a:lnSpc>
                <a:spcPct val="90000"/>
              </a:lnSpc>
              <a:spcBef>
                <a:spcPct val="0"/>
              </a:spcBef>
              <a:spcAft>
                <a:spcPts val="600"/>
              </a:spcAft>
            </a:pPr>
            <a:r>
              <a:rPr lang="en-US" sz="2800" dirty="0">
                <a:latin typeface="+mj-lt"/>
                <a:cs typeface="Angsana New" panose="02020603050405020304" pitchFamily="18" charset="-34"/>
              </a:rPr>
              <a:t>HEJC</a:t>
            </a:r>
          </a:p>
          <a:p>
            <a:pPr algn="ctr">
              <a:lnSpc>
                <a:spcPct val="90000"/>
              </a:lnSpc>
              <a:spcBef>
                <a:spcPct val="0"/>
              </a:spcBef>
              <a:spcAft>
                <a:spcPts val="600"/>
              </a:spcAft>
            </a:pPr>
            <a:r>
              <a:rPr lang="en-US" sz="2800" dirty="0">
                <a:latin typeface="+mj-lt"/>
                <a:cs typeface="Angsana New" panose="02020603050405020304" pitchFamily="18" charset="-34"/>
              </a:rPr>
              <a:t>2021/11/19</a:t>
            </a:r>
          </a:p>
        </p:txBody>
      </p:sp>
      <p:sp>
        <p:nvSpPr>
          <p:cNvPr id="11" name="Rectangle 10">
            <a:extLst>
              <a:ext uri="{FF2B5EF4-FFF2-40B4-BE49-F238E27FC236}">
                <a16:creationId xmlns:a16="http://schemas.microsoft.com/office/drawing/2014/main" id="{50F155B6-ACA8-4C58-AAB6-CAFC981FF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796" y="0"/>
            <a:ext cx="6098204" cy="688272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C31099-1BBD-40CE-BC60-FCE507419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1428" cy="6858000"/>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Eyeshadow powder crumbled and brush">
            <a:extLst>
              <a:ext uri="{FF2B5EF4-FFF2-40B4-BE49-F238E27FC236}">
                <a16:creationId xmlns:a16="http://schemas.microsoft.com/office/drawing/2014/main" id="{6208DE0B-C54D-4179-996F-1C4C0644ABE8}"/>
              </a:ext>
            </a:extLst>
          </p:cNvPr>
          <p:cNvPicPr>
            <a:picLocks noChangeAspect="1"/>
          </p:cNvPicPr>
          <p:nvPr/>
        </p:nvPicPr>
        <p:blipFill rotWithShape="1">
          <a:blip r:embed="rId3">
            <a:alphaModFix amt="60000"/>
          </a:blip>
          <a:srcRect l="26658" r="14127" b="-1"/>
          <a:stretch/>
        </p:blipFill>
        <p:spPr>
          <a:xfrm>
            <a:off x="6096000" y="10"/>
            <a:ext cx="6083807" cy="6857989"/>
          </a:xfrm>
          <a:prstGeom prst="rect">
            <a:avLst/>
          </a:prstGeom>
        </p:spPr>
      </p:pic>
    </p:spTree>
    <p:extLst>
      <p:ext uri="{BB962C8B-B14F-4D97-AF65-F5344CB8AC3E}">
        <p14:creationId xmlns:p14="http://schemas.microsoft.com/office/powerpoint/2010/main" val="2851618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A5EA9A2-4757-4030-A071-8A975CBD34FC}"/>
              </a:ext>
            </a:extLst>
          </p:cNvPr>
          <p:cNvSpPr>
            <a:spLocks noGrp="1"/>
          </p:cNvSpPr>
          <p:nvPr>
            <p:ph type="title"/>
          </p:nvPr>
        </p:nvSpPr>
        <p:spPr>
          <a:xfrm>
            <a:off x="836676" y="95251"/>
            <a:ext cx="10515600" cy="585787"/>
          </a:xfrm>
        </p:spPr>
        <p:txBody>
          <a:bodyPr anchor="ctr">
            <a:normAutofit/>
          </a:bodyPr>
          <a:lstStyle/>
          <a:p>
            <a:pPr algn="ctr"/>
            <a:r>
              <a:rPr lang="en-US" sz="2800" b="1" dirty="0">
                <a:gradFill flip="none" rotWithShape="1">
                  <a:gsLst>
                    <a:gs pos="0">
                      <a:schemeClr val="accent5">
                        <a:alpha val="70000"/>
                      </a:schemeClr>
                    </a:gs>
                    <a:gs pos="100000">
                      <a:schemeClr val="accent1">
                        <a:alpha val="70000"/>
                      </a:schemeClr>
                    </a:gs>
                  </a:gsLst>
                  <a:lin ang="0" scaled="1"/>
                  <a:tileRect/>
                </a:gradFill>
              </a:rPr>
              <a:t>Energy Use in Production</a:t>
            </a:r>
          </a:p>
        </p:txBody>
      </p:sp>
      <p:sp>
        <p:nvSpPr>
          <p:cNvPr id="6" name="TextBox 5">
            <a:extLst>
              <a:ext uri="{FF2B5EF4-FFF2-40B4-BE49-F238E27FC236}">
                <a16:creationId xmlns:a16="http://schemas.microsoft.com/office/drawing/2014/main" id="{C8572CE2-695A-4851-B59F-9896C87264AB}"/>
              </a:ext>
            </a:extLst>
          </p:cNvPr>
          <p:cNvSpPr txBox="1"/>
          <p:nvPr/>
        </p:nvSpPr>
        <p:spPr>
          <a:xfrm>
            <a:off x="287867" y="786608"/>
            <a:ext cx="8407400" cy="369332"/>
          </a:xfrm>
          <a:prstGeom prst="rect">
            <a:avLst/>
          </a:prstGeom>
          <a:noFill/>
        </p:spPr>
        <p:txBody>
          <a:bodyPr wrap="square" rtlCol="0">
            <a:spAutoFit/>
          </a:bodyPr>
          <a:lstStyle/>
          <a:p>
            <a:r>
              <a:rPr lang="en-US" dirty="0"/>
              <a:t>Case study 2: </a:t>
            </a:r>
            <a:r>
              <a:rPr lang="en-US" dirty="0" err="1"/>
              <a:t>L’Oreal</a:t>
            </a:r>
            <a:r>
              <a:rPr lang="en-US" dirty="0"/>
              <a:t> reaching carbon neutrality in U.S.</a:t>
            </a:r>
          </a:p>
        </p:txBody>
      </p:sp>
      <p:sp>
        <p:nvSpPr>
          <p:cNvPr id="9" name="TextBox 8">
            <a:extLst>
              <a:ext uri="{FF2B5EF4-FFF2-40B4-BE49-F238E27FC236}">
                <a16:creationId xmlns:a16="http://schemas.microsoft.com/office/drawing/2014/main" id="{A0C240A7-F4ED-466A-92CF-251792A55046}"/>
              </a:ext>
            </a:extLst>
          </p:cNvPr>
          <p:cNvSpPr txBox="1"/>
          <p:nvPr/>
        </p:nvSpPr>
        <p:spPr>
          <a:xfrm>
            <a:off x="5029200" y="1388533"/>
            <a:ext cx="6705600" cy="1477328"/>
          </a:xfrm>
          <a:prstGeom prst="rect">
            <a:avLst/>
          </a:prstGeom>
          <a:noFill/>
        </p:spPr>
        <p:txBody>
          <a:bodyPr wrap="square" rtlCol="0">
            <a:spAutoFit/>
          </a:bodyPr>
          <a:lstStyle/>
          <a:p>
            <a:r>
              <a:rPr lang="en-US" b="1" dirty="0"/>
              <a:t>Energy optimization</a:t>
            </a:r>
          </a:p>
          <a:p>
            <a:pPr marL="285750" indent="-285750">
              <a:buFont typeface="Arial" panose="020B0604020202020204" pitchFamily="34" charset="0"/>
              <a:buChar char="•"/>
            </a:pPr>
            <a:r>
              <a:rPr lang="en-US" dirty="0"/>
              <a:t>Reduce energy consumption in manufacturing facilities</a:t>
            </a:r>
          </a:p>
          <a:p>
            <a:pPr marL="742950" lvl="1" indent="-285750">
              <a:buFont typeface="Arial" panose="020B0604020202020204" pitchFamily="34" charset="0"/>
              <a:buChar char="•"/>
            </a:pPr>
            <a:r>
              <a:rPr lang="en-US" dirty="0"/>
              <a:t>LED lighting</a:t>
            </a:r>
          </a:p>
          <a:p>
            <a:pPr marL="742950" lvl="1" indent="-285750">
              <a:buFont typeface="Arial" panose="020B0604020202020204" pitchFamily="34" charset="0"/>
              <a:buChar char="•"/>
            </a:pPr>
            <a:r>
              <a:rPr lang="en-US" dirty="0"/>
              <a:t>High-efficiency air compressors and vacuum pumps</a:t>
            </a:r>
          </a:p>
          <a:p>
            <a:pPr marL="285750" indent="-285750">
              <a:buFont typeface="Arial" panose="020B0604020202020204" pitchFamily="34" charset="0"/>
              <a:buChar char="•"/>
            </a:pPr>
            <a:r>
              <a:rPr lang="en-US" dirty="0"/>
              <a:t>DOE Better Building, Better Plants program</a:t>
            </a:r>
          </a:p>
        </p:txBody>
      </p:sp>
      <p:sp>
        <p:nvSpPr>
          <p:cNvPr id="10" name="TextBox 9">
            <a:extLst>
              <a:ext uri="{FF2B5EF4-FFF2-40B4-BE49-F238E27FC236}">
                <a16:creationId xmlns:a16="http://schemas.microsoft.com/office/drawing/2014/main" id="{67E76AC5-0628-4046-89A9-BE087DD70EF7}"/>
              </a:ext>
            </a:extLst>
          </p:cNvPr>
          <p:cNvSpPr txBox="1"/>
          <p:nvPr/>
        </p:nvSpPr>
        <p:spPr>
          <a:xfrm>
            <a:off x="4975664" y="3123854"/>
            <a:ext cx="6705600" cy="1200329"/>
          </a:xfrm>
          <a:prstGeom prst="rect">
            <a:avLst/>
          </a:prstGeom>
          <a:noFill/>
        </p:spPr>
        <p:txBody>
          <a:bodyPr wrap="square" rtlCol="0">
            <a:spAutoFit/>
          </a:bodyPr>
          <a:lstStyle/>
          <a:p>
            <a:r>
              <a:rPr lang="en-US" b="1" dirty="0"/>
              <a:t>Direct renewable energy projects</a:t>
            </a:r>
          </a:p>
          <a:p>
            <a:pPr marL="285750" indent="-285750">
              <a:buFont typeface="Arial" panose="020B0604020202020204" pitchFamily="34" charset="0"/>
              <a:buChar char="•"/>
            </a:pPr>
            <a:r>
              <a:rPr lang="en-US" dirty="0"/>
              <a:t>Largest commercial solar array in Kentucky</a:t>
            </a:r>
          </a:p>
          <a:p>
            <a:pPr marL="742950" lvl="1" indent="-285750">
              <a:buFont typeface="Arial" panose="020B0604020202020204" pitchFamily="34" charset="0"/>
              <a:buChar char="•"/>
            </a:pPr>
            <a:r>
              <a:rPr lang="en-US" dirty="0"/>
              <a:t>4140 solar panels, 686000 sq ft. </a:t>
            </a:r>
          </a:p>
          <a:p>
            <a:pPr marL="285750" indent="-285750">
              <a:buFont typeface="Arial" panose="020B0604020202020204" pitchFamily="34" charset="0"/>
              <a:buChar char="•"/>
            </a:pPr>
            <a:r>
              <a:rPr lang="en-US" dirty="0"/>
              <a:t>Renewable energy in administrative offices</a:t>
            </a:r>
          </a:p>
        </p:txBody>
      </p:sp>
      <p:pic>
        <p:nvPicPr>
          <p:cNvPr id="1026" name="Picture 2" descr="Scenic Hill Solar Partners with L&amp;#39;Oréal USA to Develop Largest Commercial  Solar Project in Kentucky and Third Largest in Arkansas – The Leading Solar  Magazine In India">
            <a:extLst>
              <a:ext uri="{FF2B5EF4-FFF2-40B4-BE49-F238E27FC236}">
                <a16:creationId xmlns:a16="http://schemas.microsoft.com/office/drawing/2014/main" id="{F64DAB9B-1C4C-4F87-BEC0-A0444C323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7" y="1854118"/>
            <a:ext cx="4514284" cy="2747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58E8E98-4496-4700-9DCB-039D94183015}"/>
              </a:ext>
            </a:extLst>
          </p:cNvPr>
          <p:cNvSpPr txBox="1"/>
          <p:nvPr/>
        </p:nvSpPr>
        <p:spPr>
          <a:xfrm>
            <a:off x="5029200" y="4518314"/>
            <a:ext cx="6705600" cy="369332"/>
          </a:xfrm>
          <a:prstGeom prst="rect">
            <a:avLst/>
          </a:prstGeom>
          <a:noFill/>
        </p:spPr>
        <p:txBody>
          <a:bodyPr wrap="square" rtlCol="0">
            <a:spAutoFit/>
          </a:bodyPr>
          <a:lstStyle/>
          <a:p>
            <a:r>
              <a:rPr lang="en-US" b="1" dirty="0"/>
              <a:t>Locally Sources Renewable Energy Certificates</a:t>
            </a:r>
          </a:p>
        </p:txBody>
      </p:sp>
      <p:sp>
        <p:nvSpPr>
          <p:cNvPr id="12" name="TextBox 11">
            <a:extLst>
              <a:ext uri="{FF2B5EF4-FFF2-40B4-BE49-F238E27FC236}">
                <a16:creationId xmlns:a16="http://schemas.microsoft.com/office/drawing/2014/main" id="{A1F5C81E-15CC-46E6-B5ED-C42DFE948ADF}"/>
              </a:ext>
            </a:extLst>
          </p:cNvPr>
          <p:cNvSpPr txBox="1"/>
          <p:nvPr/>
        </p:nvSpPr>
        <p:spPr>
          <a:xfrm>
            <a:off x="5029200" y="5049511"/>
            <a:ext cx="6705600" cy="1477328"/>
          </a:xfrm>
          <a:prstGeom prst="rect">
            <a:avLst/>
          </a:prstGeom>
          <a:noFill/>
        </p:spPr>
        <p:txBody>
          <a:bodyPr wrap="square" rtlCol="0">
            <a:spAutoFit/>
          </a:bodyPr>
          <a:lstStyle/>
          <a:p>
            <a:r>
              <a:rPr lang="en-US" b="1" dirty="0"/>
              <a:t>Renewable Natural Gas (RNG)</a:t>
            </a:r>
          </a:p>
          <a:p>
            <a:pPr marL="285750" indent="-285750">
              <a:buFont typeface="Arial" panose="020B0604020202020204" pitchFamily="34" charset="0"/>
              <a:buChar char="•"/>
            </a:pPr>
            <a:r>
              <a:rPr lang="en-US" dirty="0"/>
              <a:t>RNG from landfill gas projects in Texas &amp; New York that capture and convert methane produced from natural decomposition of organic materials</a:t>
            </a:r>
          </a:p>
          <a:p>
            <a:pPr marL="285750" indent="-285750">
              <a:buFont typeface="Arial" panose="020B0604020202020204" pitchFamily="34" charset="0"/>
              <a:buChar char="•"/>
            </a:pPr>
            <a:r>
              <a:rPr lang="en-US" dirty="0"/>
              <a:t>Onsite gas for space and water heating</a:t>
            </a:r>
          </a:p>
        </p:txBody>
      </p:sp>
      <p:sp>
        <p:nvSpPr>
          <p:cNvPr id="15" name="TextBox 14">
            <a:extLst>
              <a:ext uri="{FF2B5EF4-FFF2-40B4-BE49-F238E27FC236}">
                <a16:creationId xmlns:a16="http://schemas.microsoft.com/office/drawing/2014/main" id="{3CBB8C9A-7443-47D8-A4C0-7D50B2E47C67}"/>
              </a:ext>
            </a:extLst>
          </p:cNvPr>
          <p:cNvSpPr txBox="1"/>
          <p:nvPr/>
        </p:nvSpPr>
        <p:spPr>
          <a:xfrm>
            <a:off x="178755" y="6551428"/>
            <a:ext cx="3086959" cy="261610"/>
          </a:xfrm>
          <a:prstGeom prst="rect">
            <a:avLst/>
          </a:prstGeom>
          <a:noFill/>
        </p:spPr>
        <p:txBody>
          <a:bodyPr wrap="square" rtlCol="0">
            <a:spAutoFit/>
          </a:bodyPr>
          <a:lstStyle/>
          <a:p>
            <a:r>
              <a:rPr lang="en-US" sz="1100" dirty="0"/>
              <a:t>Source: </a:t>
            </a:r>
            <a:r>
              <a:rPr lang="en-US" sz="1100" dirty="0" err="1"/>
              <a:t>L’Oreal</a:t>
            </a:r>
            <a:endParaRPr lang="en-US" sz="1100" dirty="0"/>
          </a:p>
        </p:txBody>
      </p:sp>
    </p:spTree>
    <p:extLst>
      <p:ext uri="{BB962C8B-B14F-4D97-AF65-F5344CB8AC3E}">
        <p14:creationId xmlns:p14="http://schemas.microsoft.com/office/powerpoint/2010/main" val="55893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E213AB-C6C0-4585-9D0E-41A8A94FDC25}"/>
              </a:ext>
            </a:extLst>
          </p:cNvPr>
          <p:cNvSpPr>
            <a:spLocks noGrp="1"/>
          </p:cNvSpPr>
          <p:nvPr>
            <p:ph type="title"/>
          </p:nvPr>
        </p:nvSpPr>
        <p:spPr>
          <a:xfrm>
            <a:off x="836676" y="95251"/>
            <a:ext cx="10515600" cy="585787"/>
          </a:xfrm>
        </p:spPr>
        <p:txBody>
          <a:bodyPr anchor="ctr">
            <a:normAutofit/>
          </a:bodyPr>
          <a:lstStyle/>
          <a:p>
            <a:pPr algn="ctr"/>
            <a:r>
              <a:rPr lang="en-US" sz="2800" b="1" dirty="0">
                <a:gradFill flip="none" rotWithShape="1">
                  <a:gsLst>
                    <a:gs pos="0">
                      <a:schemeClr val="accent5">
                        <a:alpha val="70000"/>
                      </a:schemeClr>
                    </a:gs>
                    <a:gs pos="100000">
                      <a:schemeClr val="accent1">
                        <a:alpha val="70000"/>
                      </a:schemeClr>
                    </a:gs>
                  </a:gsLst>
                  <a:lin ang="0" scaled="1"/>
                  <a:tileRect/>
                </a:gradFill>
              </a:rPr>
              <a:t>Chemistry &amp; Formulation</a:t>
            </a:r>
          </a:p>
        </p:txBody>
      </p:sp>
      <p:sp>
        <p:nvSpPr>
          <p:cNvPr id="7" name="TextBox 6">
            <a:extLst>
              <a:ext uri="{FF2B5EF4-FFF2-40B4-BE49-F238E27FC236}">
                <a16:creationId xmlns:a16="http://schemas.microsoft.com/office/drawing/2014/main" id="{04C1A757-5963-4DAF-B78B-0213831205B2}"/>
              </a:ext>
            </a:extLst>
          </p:cNvPr>
          <p:cNvSpPr txBox="1"/>
          <p:nvPr/>
        </p:nvSpPr>
        <p:spPr>
          <a:xfrm>
            <a:off x="287867" y="786608"/>
            <a:ext cx="8407400" cy="369332"/>
          </a:xfrm>
          <a:prstGeom prst="rect">
            <a:avLst/>
          </a:prstGeom>
          <a:noFill/>
        </p:spPr>
        <p:txBody>
          <a:bodyPr wrap="square" rtlCol="0">
            <a:spAutoFit/>
          </a:bodyPr>
          <a:lstStyle/>
          <a:p>
            <a:r>
              <a:rPr lang="en-US" dirty="0"/>
              <a:t>Is natural product the answer: principles of green extraction of natural products</a:t>
            </a:r>
          </a:p>
        </p:txBody>
      </p:sp>
      <p:pic>
        <p:nvPicPr>
          <p:cNvPr id="4" name="Picture 3">
            <a:extLst>
              <a:ext uri="{FF2B5EF4-FFF2-40B4-BE49-F238E27FC236}">
                <a16:creationId xmlns:a16="http://schemas.microsoft.com/office/drawing/2014/main" id="{C303F231-D7FB-4FC5-9BC3-B0319B9E0101}"/>
              </a:ext>
            </a:extLst>
          </p:cNvPr>
          <p:cNvPicPr>
            <a:picLocks noChangeAspect="1"/>
          </p:cNvPicPr>
          <p:nvPr/>
        </p:nvPicPr>
        <p:blipFill>
          <a:blip r:embed="rId2"/>
          <a:stretch>
            <a:fillRect/>
          </a:stretch>
        </p:blipFill>
        <p:spPr>
          <a:xfrm>
            <a:off x="3496055" y="1998995"/>
            <a:ext cx="4759103" cy="3799285"/>
          </a:xfrm>
          <a:prstGeom prst="rect">
            <a:avLst/>
          </a:prstGeom>
        </p:spPr>
      </p:pic>
      <p:sp>
        <p:nvSpPr>
          <p:cNvPr id="5" name="TextBox 4">
            <a:extLst>
              <a:ext uri="{FF2B5EF4-FFF2-40B4-BE49-F238E27FC236}">
                <a16:creationId xmlns:a16="http://schemas.microsoft.com/office/drawing/2014/main" id="{801864C7-3B91-4A7E-AC6B-B1BF879E234B}"/>
              </a:ext>
            </a:extLst>
          </p:cNvPr>
          <p:cNvSpPr txBox="1"/>
          <p:nvPr/>
        </p:nvSpPr>
        <p:spPr>
          <a:xfrm>
            <a:off x="106680" y="3375120"/>
            <a:ext cx="3649980" cy="923330"/>
          </a:xfrm>
          <a:prstGeom prst="rect">
            <a:avLst/>
          </a:prstGeom>
          <a:noFill/>
        </p:spPr>
        <p:txBody>
          <a:bodyPr wrap="square" rtlCol="0">
            <a:spAutoFit/>
          </a:bodyPr>
          <a:lstStyle/>
          <a:p>
            <a:pPr algn="ctr"/>
            <a:r>
              <a:rPr lang="en-US" dirty="0">
                <a:solidFill>
                  <a:srgbClr val="5C734B"/>
                </a:solidFill>
              </a:rPr>
              <a:t>Innovation by selection of varieties and use of renewable plant resources</a:t>
            </a:r>
          </a:p>
        </p:txBody>
      </p:sp>
      <p:sp>
        <p:nvSpPr>
          <p:cNvPr id="11" name="TextBox 10">
            <a:extLst>
              <a:ext uri="{FF2B5EF4-FFF2-40B4-BE49-F238E27FC236}">
                <a16:creationId xmlns:a16="http://schemas.microsoft.com/office/drawing/2014/main" id="{F82CCA17-ACEC-4866-8BD1-C29B43632854}"/>
              </a:ext>
            </a:extLst>
          </p:cNvPr>
          <p:cNvSpPr txBox="1"/>
          <p:nvPr/>
        </p:nvSpPr>
        <p:spPr>
          <a:xfrm>
            <a:off x="1456509" y="1602263"/>
            <a:ext cx="3649980" cy="646331"/>
          </a:xfrm>
          <a:prstGeom prst="rect">
            <a:avLst/>
          </a:prstGeom>
          <a:noFill/>
        </p:spPr>
        <p:txBody>
          <a:bodyPr wrap="square" rtlCol="0">
            <a:spAutoFit/>
          </a:bodyPr>
          <a:lstStyle/>
          <a:p>
            <a:pPr algn="ctr"/>
            <a:r>
              <a:rPr lang="en-US" dirty="0">
                <a:solidFill>
                  <a:srgbClr val="6584A8"/>
                </a:solidFill>
              </a:rPr>
              <a:t>Use of alternative solvents and principally water or </a:t>
            </a:r>
            <a:r>
              <a:rPr lang="en-US" dirty="0" err="1">
                <a:solidFill>
                  <a:srgbClr val="6584A8"/>
                </a:solidFill>
              </a:rPr>
              <a:t>agro</a:t>
            </a:r>
            <a:r>
              <a:rPr lang="en-US" dirty="0">
                <a:solidFill>
                  <a:srgbClr val="6584A8"/>
                </a:solidFill>
              </a:rPr>
              <a:t>-solvents</a:t>
            </a:r>
          </a:p>
        </p:txBody>
      </p:sp>
      <p:sp>
        <p:nvSpPr>
          <p:cNvPr id="12" name="TextBox 11">
            <a:extLst>
              <a:ext uri="{FF2B5EF4-FFF2-40B4-BE49-F238E27FC236}">
                <a16:creationId xmlns:a16="http://schemas.microsoft.com/office/drawing/2014/main" id="{CC4FAF9E-FD02-4B94-A9AB-828742DC0802}"/>
              </a:ext>
            </a:extLst>
          </p:cNvPr>
          <p:cNvSpPr txBox="1"/>
          <p:nvPr/>
        </p:nvSpPr>
        <p:spPr>
          <a:xfrm>
            <a:off x="6268841" y="1537330"/>
            <a:ext cx="3649980" cy="923330"/>
          </a:xfrm>
          <a:prstGeom prst="rect">
            <a:avLst/>
          </a:prstGeom>
          <a:noFill/>
        </p:spPr>
        <p:txBody>
          <a:bodyPr wrap="square" rtlCol="0">
            <a:spAutoFit/>
          </a:bodyPr>
          <a:lstStyle/>
          <a:p>
            <a:pPr algn="ctr"/>
            <a:r>
              <a:rPr lang="en-US" dirty="0">
                <a:solidFill>
                  <a:srgbClr val="E7AD1B"/>
                </a:solidFill>
              </a:rPr>
              <a:t>Reduction of energy consumption by energy recovery and using innovative technologies</a:t>
            </a:r>
          </a:p>
        </p:txBody>
      </p:sp>
      <p:sp>
        <p:nvSpPr>
          <p:cNvPr id="13" name="TextBox 12">
            <a:extLst>
              <a:ext uri="{FF2B5EF4-FFF2-40B4-BE49-F238E27FC236}">
                <a16:creationId xmlns:a16="http://schemas.microsoft.com/office/drawing/2014/main" id="{D4DB37F1-568F-469B-B864-C1BFFA08A4F5}"/>
              </a:ext>
            </a:extLst>
          </p:cNvPr>
          <p:cNvSpPr txBox="1"/>
          <p:nvPr/>
        </p:nvSpPr>
        <p:spPr>
          <a:xfrm>
            <a:off x="3392497" y="5768539"/>
            <a:ext cx="4759102" cy="646331"/>
          </a:xfrm>
          <a:prstGeom prst="rect">
            <a:avLst/>
          </a:prstGeom>
          <a:noFill/>
        </p:spPr>
        <p:txBody>
          <a:bodyPr wrap="square" rtlCol="0">
            <a:spAutoFit/>
          </a:bodyPr>
          <a:lstStyle/>
          <a:p>
            <a:pPr algn="ctr"/>
            <a:r>
              <a:rPr lang="en-US" dirty="0">
                <a:solidFill>
                  <a:srgbClr val="B8672A"/>
                </a:solidFill>
              </a:rPr>
              <a:t>Production of co-products instead of waste towards bio-refinery concepts</a:t>
            </a:r>
          </a:p>
        </p:txBody>
      </p:sp>
      <p:sp>
        <p:nvSpPr>
          <p:cNvPr id="14" name="TextBox 13">
            <a:extLst>
              <a:ext uri="{FF2B5EF4-FFF2-40B4-BE49-F238E27FC236}">
                <a16:creationId xmlns:a16="http://schemas.microsoft.com/office/drawing/2014/main" id="{2AD37784-E838-40F9-9C9F-88249FE52E21}"/>
              </a:ext>
            </a:extLst>
          </p:cNvPr>
          <p:cNvSpPr txBox="1"/>
          <p:nvPr/>
        </p:nvSpPr>
        <p:spPr>
          <a:xfrm>
            <a:off x="6023067" y="4352104"/>
            <a:ext cx="5559417" cy="646331"/>
          </a:xfrm>
          <a:prstGeom prst="rect">
            <a:avLst/>
          </a:prstGeom>
          <a:noFill/>
        </p:spPr>
        <p:txBody>
          <a:bodyPr wrap="square" rtlCol="0">
            <a:spAutoFit/>
          </a:bodyPr>
          <a:lstStyle/>
          <a:p>
            <a:pPr algn="ctr"/>
            <a:r>
              <a:rPr lang="en-US" dirty="0">
                <a:solidFill>
                  <a:srgbClr val="B2B2B2"/>
                </a:solidFill>
              </a:rPr>
              <a:t>Reduction of unit operations number and development of safe, robust and controlled process</a:t>
            </a:r>
          </a:p>
        </p:txBody>
      </p:sp>
      <p:sp>
        <p:nvSpPr>
          <p:cNvPr id="15" name="TextBox 14">
            <a:extLst>
              <a:ext uri="{FF2B5EF4-FFF2-40B4-BE49-F238E27FC236}">
                <a16:creationId xmlns:a16="http://schemas.microsoft.com/office/drawing/2014/main" id="{CE34FAE3-7724-4474-ACE2-99FE595A1611}"/>
              </a:ext>
            </a:extLst>
          </p:cNvPr>
          <p:cNvSpPr txBox="1"/>
          <p:nvPr/>
        </p:nvSpPr>
        <p:spPr>
          <a:xfrm>
            <a:off x="8151599" y="2706802"/>
            <a:ext cx="3338272" cy="1200329"/>
          </a:xfrm>
          <a:prstGeom prst="rect">
            <a:avLst/>
          </a:prstGeom>
          <a:noFill/>
        </p:spPr>
        <p:txBody>
          <a:bodyPr wrap="square" rtlCol="0">
            <a:spAutoFit/>
          </a:bodyPr>
          <a:lstStyle/>
          <a:p>
            <a:pPr algn="ctr"/>
            <a:r>
              <a:rPr lang="en-US" dirty="0">
                <a:solidFill>
                  <a:srgbClr val="952632"/>
                </a:solidFill>
              </a:rPr>
              <a:t>Aim for green extract with green values and non-denatured and biodegradable extract without contaminants</a:t>
            </a:r>
          </a:p>
        </p:txBody>
      </p:sp>
      <p:sp>
        <p:nvSpPr>
          <p:cNvPr id="16" name="TextBox 15">
            <a:extLst>
              <a:ext uri="{FF2B5EF4-FFF2-40B4-BE49-F238E27FC236}">
                <a16:creationId xmlns:a16="http://schemas.microsoft.com/office/drawing/2014/main" id="{EC5975B7-E2D2-4947-8D23-140374C2F77B}"/>
              </a:ext>
            </a:extLst>
          </p:cNvPr>
          <p:cNvSpPr txBox="1"/>
          <p:nvPr/>
        </p:nvSpPr>
        <p:spPr>
          <a:xfrm>
            <a:off x="0" y="6551347"/>
            <a:ext cx="6094854" cy="261610"/>
          </a:xfrm>
          <a:prstGeom prst="rect">
            <a:avLst/>
          </a:prstGeom>
          <a:noFill/>
        </p:spPr>
        <p:txBody>
          <a:bodyPr wrap="square">
            <a:spAutoFit/>
          </a:bodyPr>
          <a:lstStyle/>
          <a:p>
            <a:r>
              <a:rPr lang="en-US" sz="1100" dirty="0" err="1"/>
              <a:t>Chemat</a:t>
            </a:r>
            <a:r>
              <a:rPr lang="en-US" sz="1100" dirty="0"/>
              <a:t> </a:t>
            </a:r>
            <a:r>
              <a:rPr lang="en-US" sz="1100" i="1" dirty="0"/>
              <a:t>et al</a:t>
            </a:r>
            <a:r>
              <a:rPr lang="en-US" sz="1100" dirty="0"/>
              <a:t>. </a:t>
            </a:r>
            <a:r>
              <a:rPr lang="en-US" sz="1100" i="1" dirty="0"/>
              <a:t>Trends in </a:t>
            </a:r>
            <a:r>
              <a:rPr lang="en-US" sz="1100" i="1" dirty="0" err="1"/>
              <a:t>Analyt</a:t>
            </a:r>
            <a:r>
              <a:rPr lang="en-US" sz="1100" i="1" dirty="0"/>
              <a:t>. Chem. </a:t>
            </a:r>
            <a:r>
              <a:rPr lang="en-US" sz="1100" b="1" dirty="0"/>
              <a:t>2019</a:t>
            </a:r>
            <a:r>
              <a:rPr lang="en-US" sz="1100" dirty="0"/>
              <a:t>, 10.1016/j.trac.2019.05.037.</a:t>
            </a:r>
          </a:p>
        </p:txBody>
      </p:sp>
    </p:spTree>
    <p:extLst>
      <p:ext uri="{BB962C8B-B14F-4D97-AF65-F5344CB8AC3E}">
        <p14:creationId xmlns:p14="http://schemas.microsoft.com/office/powerpoint/2010/main" val="22575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C97EDAC-272B-41CC-86DA-8AC840ADE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03C9111-53E6-4927-846D-0208CC2D70DE}"/>
              </a:ext>
            </a:extLst>
          </p:cNvPr>
          <p:cNvSpPr>
            <a:spLocks noGrp="1"/>
          </p:cNvSpPr>
          <p:nvPr>
            <p:ph type="title"/>
          </p:nvPr>
        </p:nvSpPr>
        <p:spPr>
          <a:xfrm>
            <a:off x="836676" y="95251"/>
            <a:ext cx="10515600" cy="585787"/>
          </a:xfrm>
        </p:spPr>
        <p:txBody>
          <a:bodyPr anchor="ctr">
            <a:normAutofit/>
          </a:bodyPr>
          <a:lstStyle/>
          <a:p>
            <a:pPr algn="ctr"/>
            <a:r>
              <a:rPr lang="en-US" sz="2800" b="1" dirty="0">
                <a:gradFill flip="none" rotWithShape="1">
                  <a:gsLst>
                    <a:gs pos="0">
                      <a:schemeClr val="accent5">
                        <a:alpha val="70000"/>
                      </a:schemeClr>
                    </a:gs>
                    <a:gs pos="100000">
                      <a:schemeClr val="accent1">
                        <a:alpha val="70000"/>
                      </a:schemeClr>
                    </a:gs>
                  </a:gsLst>
                  <a:lin ang="0" scaled="1"/>
                  <a:tileRect/>
                </a:gradFill>
              </a:rPr>
              <a:t>Chemistry &amp; Formulation</a:t>
            </a:r>
          </a:p>
        </p:txBody>
      </p:sp>
      <p:pic>
        <p:nvPicPr>
          <p:cNvPr id="4" name="Picture 3">
            <a:extLst>
              <a:ext uri="{FF2B5EF4-FFF2-40B4-BE49-F238E27FC236}">
                <a16:creationId xmlns:a16="http://schemas.microsoft.com/office/drawing/2014/main" id="{1795E0B0-5E6A-4A96-9EA3-EEBEBCF26FE2}"/>
              </a:ext>
            </a:extLst>
          </p:cNvPr>
          <p:cNvPicPr>
            <a:picLocks noChangeAspect="1"/>
          </p:cNvPicPr>
          <p:nvPr/>
        </p:nvPicPr>
        <p:blipFill>
          <a:blip r:embed="rId2"/>
          <a:stretch>
            <a:fillRect/>
          </a:stretch>
        </p:blipFill>
        <p:spPr>
          <a:xfrm>
            <a:off x="2793600" y="681038"/>
            <a:ext cx="7279798" cy="2511743"/>
          </a:xfrm>
          <a:prstGeom prst="rect">
            <a:avLst/>
          </a:prstGeom>
        </p:spPr>
      </p:pic>
      <p:pic>
        <p:nvPicPr>
          <p:cNvPr id="2050" name="Picture 2" descr="Green extraction of natural products. Origins, current status, and future  challenges - ScienceDirect">
            <a:extLst>
              <a:ext uri="{FF2B5EF4-FFF2-40B4-BE49-F238E27FC236}">
                <a16:creationId xmlns:a16="http://schemas.microsoft.com/office/drawing/2014/main" id="{09392D07-4BF7-40C7-81F6-F46B2B801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578" y="2920365"/>
            <a:ext cx="3464242" cy="34642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28F26BE-6881-4B6E-BD5F-E3B381FF01BA}"/>
              </a:ext>
            </a:extLst>
          </p:cNvPr>
          <p:cNvSpPr txBox="1"/>
          <p:nvPr/>
        </p:nvSpPr>
        <p:spPr>
          <a:xfrm>
            <a:off x="0" y="6551347"/>
            <a:ext cx="6094854" cy="261610"/>
          </a:xfrm>
          <a:prstGeom prst="rect">
            <a:avLst/>
          </a:prstGeom>
          <a:noFill/>
        </p:spPr>
        <p:txBody>
          <a:bodyPr wrap="square">
            <a:spAutoFit/>
          </a:bodyPr>
          <a:lstStyle/>
          <a:p>
            <a:r>
              <a:rPr lang="en-US" sz="1100" dirty="0" err="1"/>
              <a:t>Chemat</a:t>
            </a:r>
            <a:r>
              <a:rPr lang="en-US" sz="1100" dirty="0"/>
              <a:t> </a:t>
            </a:r>
            <a:r>
              <a:rPr lang="en-US" sz="1100" i="1" dirty="0"/>
              <a:t>et al</a:t>
            </a:r>
            <a:r>
              <a:rPr lang="en-US" sz="1100" dirty="0"/>
              <a:t>. </a:t>
            </a:r>
            <a:r>
              <a:rPr lang="en-US" sz="1100" i="1" dirty="0"/>
              <a:t>Trends in </a:t>
            </a:r>
            <a:r>
              <a:rPr lang="en-US" sz="1100" i="1" dirty="0" err="1"/>
              <a:t>Analyt</a:t>
            </a:r>
            <a:r>
              <a:rPr lang="en-US" sz="1100" i="1" dirty="0"/>
              <a:t>. Chem. </a:t>
            </a:r>
            <a:r>
              <a:rPr lang="en-US" sz="1100" b="1" dirty="0"/>
              <a:t>2019</a:t>
            </a:r>
            <a:r>
              <a:rPr lang="en-US" sz="1100" dirty="0"/>
              <a:t>, 10.1016/j.trac.2019.05.037.</a:t>
            </a:r>
          </a:p>
        </p:txBody>
      </p:sp>
    </p:spTree>
    <p:extLst>
      <p:ext uri="{BB962C8B-B14F-4D97-AF65-F5344CB8AC3E}">
        <p14:creationId xmlns:p14="http://schemas.microsoft.com/office/powerpoint/2010/main" val="422586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F014C7A-8927-48FC-98BF-A0A2BB468DB0}"/>
              </a:ext>
            </a:extLst>
          </p:cNvPr>
          <p:cNvSpPr>
            <a:spLocks noGrp="1"/>
          </p:cNvSpPr>
          <p:nvPr>
            <p:ph type="title"/>
          </p:nvPr>
        </p:nvSpPr>
        <p:spPr>
          <a:xfrm>
            <a:off x="836676" y="95251"/>
            <a:ext cx="10515600" cy="585787"/>
          </a:xfrm>
        </p:spPr>
        <p:txBody>
          <a:bodyPr anchor="ctr">
            <a:normAutofit/>
          </a:bodyPr>
          <a:lstStyle/>
          <a:p>
            <a:pPr algn="ctr"/>
            <a:r>
              <a:rPr lang="en-US" sz="2800" b="1" dirty="0">
                <a:gradFill flip="none" rotWithShape="1">
                  <a:gsLst>
                    <a:gs pos="0">
                      <a:schemeClr val="accent5">
                        <a:alpha val="70000"/>
                      </a:schemeClr>
                    </a:gs>
                    <a:gs pos="100000">
                      <a:schemeClr val="accent1">
                        <a:alpha val="70000"/>
                      </a:schemeClr>
                    </a:gs>
                  </a:gsLst>
                  <a:lin ang="0" scaled="1"/>
                  <a:tileRect/>
                </a:gradFill>
              </a:rPr>
              <a:t>Chemistry &amp; Formulation</a:t>
            </a:r>
          </a:p>
        </p:txBody>
      </p:sp>
      <p:sp>
        <p:nvSpPr>
          <p:cNvPr id="7" name="TextBox 6">
            <a:extLst>
              <a:ext uri="{FF2B5EF4-FFF2-40B4-BE49-F238E27FC236}">
                <a16:creationId xmlns:a16="http://schemas.microsoft.com/office/drawing/2014/main" id="{7E587065-F7ED-41F3-B6A9-B066CE3C9253}"/>
              </a:ext>
            </a:extLst>
          </p:cNvPr>
          <p:cNvSpPr txBox="1"/>
          <p:nvPr/>
        </p:nvSpPr>
        <p:spPr>
          <a:xfrm>
            <a:off x="287867" y="786608"/>
            <a:ext cx="8407400" cy="369332"/>
          </a:xfrm>
          <a:prstGeom prst="rect">
            <a:avLst/>
          </a:prstGeom>
          <a:noFill/>
        </p:spPr>
        <p:txBody>
          <a:bodyPr wrap="square" rtlCol="0">
            <a:spAutoFit/>
          </a:bodyPr>
          <a:lstStyle/>
          <a:p>
            <a:r>
              <a:rPr lang="en-US" dirty="0"/>
              <a:t>Case study: life cycle analysis</a:t>
            </a:r>
          </a:p>
        </p:txBody>
      </p:sp>
      <p:pic>
        <p:nvPicPr>
          <p:cNvPr id="5" name="Picture 4">
            <a:extLst>
              <a:ext uri="{FF2B5EF4-FFF2-40B4-BE49-F238E27FC236}">
                <a16:creationId xmlns:a16="http://schemas.microsoft.com/office/drawing/2014/main" id="{B25CB66E-8273-4C17-92D4-CB1FAC5F4797}"/>
              </a:ext>
            </a:extLst>
          </p:cNvPr>
          <p:cNvPicPr>
            <a:picLocks noChangeAspect="1"/>
          </p:cNvPicPr>
          <p:nvPr/>
        </p:nvPicPr>
        <p:blipFill rotWithShape="1">
          <a:blip r:embed="rId2"/>
          <a:srcRect l="7914"/>
          <a:stretch/>
        </p:blipFill>
        <p:spPr>
          <a:xfrm>
            <a:off x="143029" y="1584960"/>
            <a:ext cx="5996400" cy="4081579"/>
          </a:xfrm>
          <a:prstGeom prst="rect">
            <a:avLst/>
          </a:prstGeom>
        </p:spPr>
      </p:pic>
      <p:sp>
        <p:nvSpPr>
          <p:cNvPr id="11" name="TextBox 10">
            <a:extLst>
              <a:ext uri="{FF2B5EF4-FFF2-40B4-BE49-F238E27FC236}">
                <a16:creationId xmlns:a16="http://schemas.microsoft.com/office/drawing/2014/main" id="{598E5C63-99D5-496E-A830-8E7A146FDAA1}"/>
              </a:ext>
            </a:extLst>
          </p:cNvPr>
          <p:cNvSpPr txBox="1"/>
          <p:nvPr/>
        </p:nvSpPr>
        <p:spPr>
          <a:xfrm>
            <a:off x="943187" y="5772393"/>
            <a:ext cx="4588933" cy="646331"/>
          </a:xfrm>
          <a:prstGeom prst="rect">
            <a:avLst/>
          </a:prstGeom>
          <a:noFill/>
        </p:spPr>
        <p:txBody>
          <a:bodyPr wrap="square" rtlCol="0">
            <a:spAutoFit/>
          </a:bodyPr>
          <a:lstStyle/>
          <a:p>
            <a:pPr algn="ctr"/>
            <a:r>
              <a:rPr lang="en-US" dirty="0"/>
              <a:t>use naturally extracted triglycerides to replace synthetic ingredients</a:t>
            </a:r>
          </a:p>
        </p:txBody>
      </p:sp>
      <p:pic>
        <p:nvPicPr>
          <p:cNvPr id="12" name="Picture 11">
            <a:extLst>
              <a:ext uri="{FF2B5EF4-FFF2-40B4-BE49-F238E27FC236}">
                <a16:creationId xmlns:a16="http://schemas.microsoft.com/office/drawing/2014/main" id="{3CB04DCE-3C90-40D7-85D5-DCD93BE13A1F}"/>
              </a:ext>
            </a:extLst>
          </p:cNvPr>
          <p:cNvPicPr>
            <a:picLocks noChangeAspect="1"/>
          </p:cNvPicPr>
          <p:nvPr/>
        </p:nvPicPr>
        <p:blipFill>
          <a:blip r:embed="rId3"/>
          <a:stretch>
            <a:fillRect/>
          </a:stretch>
        </p:blipFill>
        <p:spPr>
          <a:xfrm>
            <a:off x="5847362" y="1227372"/>
            <a:ext cx="6250944" cy="1479390"/>
          </a:xfrm>
          <a:prstGeom prst="rect">
            <a:avLst/>
          </a:prstGeom>
        </p:spPr>
      </p:pic>
      <p:pic>
        <p:nvPicPr>
          <p:cNvPr id="14" name="Picture 13">
            <a:extLst>
              <a:ext uri="{FF2B5EF4-FFF2-40B4-BE49-F238E27FC236}">
                <a16:creationId xmlns:a16="http://schemas.microsoft.com/office/drawing/2014/main" id="{EE1F540D-6242-4909-8E74-BCD2925112BE}"/>
              </a:ext>
            </a:extLst>
          </p:cNvPr>
          <p:cNvPicPr>
            <a:picLocks noChangeAspect="1"/>
          </p:cNvPicPr>
          <p:nvPr/>
        </p:nvPicPr>
        <p:blipFill>
          <a:blip r:embed="rId4"/>
          <a:stretch>
            <a:fillRect/>
          </a:stretch>
        </p:blipFill>
        <p:spPr>
          <a:xfrm>
            <a:off x="5798028" y="2958860"/>
            <a:ext cx="6250944" cy="2414528"/>
          </a:xfrm>
          <a:prstGeom prst="rect">
            <a:avLst/>
          </a:prstGeom>
        </p:spPr>
      </p:pic>
      <p:sp>
        <p:nvSpPr>
          <p:cNvPr id="15" name="TextBox 14">
            <a:extLst>
              <a:ext uri="{FF2B5EF4-FFF2-40B4-BE49-F238E27FC236}">
                <a16:creationId xmlns:a16="http://schemas.microsoft.com/office/drawing/2014/main" id="{2FCE620C-D5AB-4D5E-A2F3-66045C81936D}"/>
              </a:ext>
            </a:extLst>
          </p:cNvPr>
          <p:cNvSpPr txBox="1"/>
          <p:nvPr/>
        </p:nvSpPr>
        <p:spPr>
          <a:xfrm>
            <a:off x="6659880" y="5759272"/>
            <a:ext cx="4588933" cy="646331"/>
          </a:xfrm>
          <a:prstGeom prst="rect">
            <a:avLst/>
          </a:prstGeom>
          <a:noFill/>
        </p:spPr>
        <p:txBody>
          <a:bodyPr wrap="square" rtlCol="0">
            <a:spAutoFit/>
          </a:bodyPr>
          <a:lstStyle/>
          <a:p>
            <a:pPr algn="ctr"/>
            <a:r>
              <a:rPr lang="en-US" dirty="0"/>
              <a:t>Synthetic ingredient (benchmark) still does better in many impact categories (&lt;100%)</a:t>
            </a:r>
          </a:p>
        </p:txBody>
      </p:sp>
      <p:sp>
        <p:nvSpPr>
          <p:cNvPr id="16" name="TextBox 15">
            <a:extLst>
              <a:ext uri="{FF2B5EF4-FFF2-40B4-BE49-F238E27FC236}">
                <a16:creationId xmlns:a16="http://schemas.microsoft.com/office/drawing/2014/main" id="{11AB43E4-C630-4BCF-A3FB-50D3834C71FB}"/>
              </a:ext>
            </a:extLst>
          </p:cNvPr>
          <p:cNvSpPr txBox="1"/>
          <p:nvPr/>
        </p:nvSpPr>
        <p:spPr>
          <a:xfrm>
            <a:off x="0" y="6551347"/>
            <a:ext cx="6094854" cy="261610"/>
          </a:xfrm>
          <a:prstGeom prst="rect">
            <a:avLst/>
          </a:prstGeom>
          <a:noFill/>
        </p:spPr>
        <p:txBody>
          <a:bodyPr wrap="square">
            <a:spAutoFit/>
          </a:bodyPr>
          <a:lstStyle/>
          <a:p>
            <a:r>
              <a:rPr lang="en-US" sz="1100" dirty="0"/>
              <a:t>Secchi </a:t>
            </a:r>
            <a:r>
              <a:rPr lang="en-US" sz="1100" i="1" dirty="0"/>
              <a:t>et al</a:t>
            </a:r>
            <a:r>
              <a:rPr lang="en-US" sz="1100" dirty="0"/>
              <a:t>. </a:t>
            </a:r>
            <a:r>
              <a:rPr lang="en-US" sz="1100" i="1" dirty="0"/>
              <a:t>Trends in J. Clean. Prod. </a:t>
            </a:r>
            <a:r>
              <a:rPr lang="en-US" sz="1100" b="1" dirty="0"/>
              <a:t>2016</a:t>
            </a:r>
            <a:r>
              <a:rPr lang="en-US" sz="1100" dirty="0"/>
              <a:t>, </a:t>
            </a:r>
            <a:r>
              <a:rPr lang="en-US" sz="1100" i="1" dirty="0"/>
              <a:t>129</a:t>
            </a:r>
            <a:r>
              <a:rPr lang="en-US" sz="1100" dirty="0"/>
              <a:t>, 269..</a:t>
            </a:r>
          </a:p>
        </p:txBody>
      </p:sp>
    </p:spTree>
    <p:extLst>
      <p:ext uri="{BB962C8B-B14F-4D97-AF65-F5344CB8AC3E}">
        <p14:creationId xmlns:p14="http://schemas.microsoft.com/office/powerpoint/2010/main" val="62132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7D8EB14-B168-41AE-ACCE-41957ADAFEBF}"/>
              </a:ext>
            </a:extLst>
          </p:cNvPr>
          <p:cNvSpPr txBox="1">
            <a:spLocks/>
          </p:cNvSpPr>
          <p:nvPr/>
        </p:nvSpPr>
        <p:spPr>
          <a:xfrm>
            <a:off x="836676" y="95251"/>
            <a:ext cx="10515600" cy="585787"/>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2800" b="1" dirty="0">
                <a:gradFill flip="none" rotWithShape="1">
                  <a:gsLst>
                    <a:gs pos="0">
                      <a:schemeClr val="accent5">
                        <a:alpha val="70000"/>
                      </a:schemeClr>
                    </a:gs>
                    <a:gs pos="100000">
                      <a:schemeClr val="accent1">
                        <a:alpha val="70000"/>
                      </a:schemeClr>
                    </a:gs>
                  </a:gsLst>
                  <a:lin ang="0" scaled="1"/>
                  <a:tileRect/>
                </a:gradFill>
              </a:rPr>
              <a:t>Packaging &amp; Distribution </a:t>
            </a:r>
          </a:p>
        </p:txBody>
      </p:sp>
      <p:sp>
        <p:nvSpPr>
          <p:cNvPr id="4" name="TextBox 3">
            <a:extLst>
              <a:ext uri="{FF2B5EF4-FFF2-40B4-BE49-F238E27FC236}">
                <a16:creationId xmlns:a16="http://schemas.microsoft.com/office/drawing/2014/main" id="{14344D94-670B-4589-B23C-356F2A1FAD4B}"/>
              </a:ext>
            </a:extLst>
          </p:cNvPr>
          <p:cNvSpPr txBox="1"/>
          <p:nvPr/>
        </p:nvSpPr>
        <p:spPr>
          <a:xfrm>
            <a:off x="917078" y="751639"/>
            <a:ext cx="3240911" cy="370390"/>
          </a:xfrm>
          <a:prstGeom prst="rect">
            <a:avLst/>
          </a:prstGeom>
          <a:noFill/>
        </p:spPr>
        <p:txBody>
          <a:bodyPr wrap="square" rtlCol="0">
            <a:spAutoFit/>
          </a:bodyPr>
          <a:lstStyle/>
          <a:p>
            <a:pPr algn="ctr"/>
            <a:r>
              <a:rPr lang="en-US" b="1" dirty="0"/>
              <a:t>corporate actions</a:t>
            </a:r>
          </a:p>
        </p:txBody>
      </p:sp>
      <p:sp>
        <p:nvSpPr>
          <p:cNvPr id="5" name="TextBox 4">
            <a:extLst>
              <a:ext uri="{FF2B5EF4-FFF2-40B4-BE49-F238E27FC236}">
                <a16:creationId xmlns:a16="http://schemas.microsoft.com/office/drawing/2014/main" id="{15082149-3063-49EC-9CA5-8CB03C0DFA2F}"/>
              </a:ext>
            </a:extLst>
          </p:cNvPr>
          <p:cNvSpPr txBox="1"/>
          <p:nvPr/>
        </p:nvSpPr>
        <p:spPr>
          <a:xfrm>
            <a:off x="4520878" y="751639"/>
            <a:ext cx="3240911" cy="370390"/>
          </a:xfrm>
          <a:prstGeom prst="rect">
            <a:avLst/>
          </a:prstGeom>
          <a:noFill/>
        </p:spPr>
        <p:txBody>
          <a:bodyPr wrap="square" rtlCol="0">
            <a:spAutoFit/>
          </a:bodyPr>
          <a:lstStyle/>
          <a:p>
            <a:pPr algn="ctr"/>
            <a:r>
              <a:rPr lang="en-US" b="1" dirty="0"/>
              <a:t>packaging startup</a:t>
            </a:r>
          </a:p>
        </p:txBody>
      </p:sp>
      <p:sp>
        <p:nvSpPr>
          <p:cNvPr id="6" name="TextBox 5">
            <a:extLst>
              <a:ext uri="{FF2B5EF4-FFF2-40B4-BE49-F238E27FC236}">
                <a16:creationId xmlns:a16="http://schemas.microsoft.com/office/drawing/2014/main" id="{895001B1-8CC4-4266-89CA-366ED93549EC}"/>
              </a:ext>
            </a:extLst>
          </p:cNvPr>
          <p:cNvSpPr txBox="1"/>
          <p:nvPr/>
        </p:nvSpPr>
        <p:spPr>
          <a:xfrm>
            <a:off x="7777546" y="751639"/>
            <a:ext cx="3759843" cy="369332"/>
          </a:xfrm>
          <a:prstGeom prst="rect">
            <a:avLst/>
          </a:prstGeom>
          <a:noFill/>
        </p:spPr>
        <p:txBody>
          <a:bodyPr wrap="square" rtlCol="0">
            <a:spAutoFit/>
          </a:bodyPr>
          <a:lstStyle/>
          <a:p>
            <a:pPr algn="ctr"/>
            <a:r>
              <a:rPr lang="en-US" b="1" dirty="0"/>
              <a:t>waste treatment/repurposing</a:t>
            </a:r>
          </a:p>
        </p:txBody>
      </p:sp>
      <p:sp>
        <p:nvSpPr>
          <p:cNvPr id="7" name="Rectangle: Rounded Corners 6">
            <a:extLst>
              <a:ext uri="{FF2B5EF4-FFF2-40B4-BE49-F238E27FC236}">
                <a16:creationId xmlns:a16="http://schemas.microsoft.com/office/drawing/2014/main" id="{1D942D3E-1A83-43FD-B4D0-5C0E06681B88}"/>
              </a:ext>
            </a:extLst>
          </p:cNvPr>
          <p:cNvSpPr/>
          <p:nvPr/>
        </p:nvSpPr>
        <p:spPr>
          <a:xfrm>
            <a:off x="841842" y="1184717"/>
            <a:ext cx="3391381" cy="47340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pic>
        <p:nvPicPr>
          <p:cNvPr id="4098" name="Picture 2">
            <a:extLst>
              <a:ext uri="{FF2B5EF4-FFF2-40B4-BE49-F238E27FC236}">
                <a16:creationId xmlns:a16="http://schemas.microsoft.com/office/drawing/2014/main" id="{B8333CC1-2753-4989-9925-7932F1157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707" y="1339950"/>
            <a:ext cx="2451559" cy="24559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6332493-BBE4-4AED-9D5A-CEB56F744454}"/>
              </a:ext>
            </a:extLst>
          </p:cNvPr>
          <p:cNvSpPr txBox="1"/>
          <p:nvPr/>
        </p:nvSpPr>
        <p:spPr>
          <a:xfrm>
            <a:off x="982133" y="3917520"/>
            <a:ext cx="3064934" cy="1754326"/>
          </a:xfrm>
          <a:prstGeom prst="rect">
            <a:avLst/>
          </a:prstGeom>
          <a:noFill/>
        </p:spPr>
        <p:txBody>
          <a:bodyPr wrap="square" rtlCol="0">
            <a:spAutoFit/>
          </a:bodyPr>
          <a:lstStyle/>
          <a:p>
            <a:r>
              <a:rPr lang="en-US" dirty="0"/>
              <a:t>By 2025:</a:t>
            </a:r>
          </a:p>
          <a:p>
            <a:pPr marL="285750" indent="-285750">
              <a:buFont typeface="Arial" panose="020B0604020202020204" pitchFamily="34" charset="0"/>
              <a:buChar char="•"/>
            </a:pPr>
            <a:r>
              <a:rPr lang="en-US" dirty="0"/>
              <a:t>75-100% of packaging:</a:t>
            </a:r>
          </a:p>
          <a:p>
            <a:pPr marL="742950" lvl="1" indent="-285750">
              <a:buFont typeface="Arial" panose="020B0604020202020204" pitchFamily="34" charset="0"/>
              <a:buChar char="•"/>
            </a:pPr>
            <a:r>
              <a:rPr lang="en-US" dirty="0"/>
              <a:t>Recyclable/recycled</a:t>
            </a:r>
          </a:p>
          <a:p>
            <a:pPr marL="742950" lvl="1" indent="-285750">
              <a:buFont typeface="Arial" panose="020B0604020202020204" pitchFamily="34" charset="0"/>
              <a:buChar char="•"/>
            </a:pPr>
            <a:r>
              <a:rPr lang="en-US" dirty="0"/>
              <a:t>Refillable</a:t>
            </a:r>
          </a:p>
          <a:p>
            <a:pPr marL="742950" lvl="1" indent="-285750">
              <a:buFont typeface="Arial" panose="020B0604020202020204" pitchFamily="34" charset="0"/>
              <a:buChar char="•"/>
            </a:pPr>
            <a:r>
              <a:rPr lang="en-US" dirty="0"/>
              <a:t>Reusable</a:t>
            </a:r>
          </a:p>
          <a:p>
            <a:pPr marL="742950" lvl="1" indent="-285750">
              <a:buFont typeface="Arial" panose="020B0604020202020204" pitchFamily="34" charset="0"/>
              <a:buChar char="•"/>
            </a:pPr>
            <a:r>
              <a:rPr lang="en-US" dirty="0"/>
              <a:t>Recoverable</a:t>
            </a:r>
          </a:p>
        </p:txBody>
      </p:sp>
      <p:sp>
        <p:nvSpPr>
          <p:cNvPr id="11" name="Rectangle: Rounded Corners 10">
            <a:extLst>
              <a:ext uri="{FF2B5EF4-FFF2-40B4-BE49-F238E27FC236}">
                <a16:creationId xmlns:a16="http://schemas.microsoft.com/office/drawing/2014/main" id="{0E2767B2-F76C-43FB-BE62-DA9EA3E9AB6E}"/>
              </a:ext>
            </a:extLst>
          </p:cNvPr>
          <p:cNvSpPr/>
          <p:nvPr/>
        </p:nvSpPr>
        <p:spPr>
          <a:xfrm>
            <a:off x="4445642" y="1184717"/>
            <a:ext cx="3391381" cy="47340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pic>
        <p:nvPicPr>
          <p:cNvPr id="4100" name="Picture 4">
            <a:extLst>
              <a:ext uri="{FF2B5EF4-FFF2-40B4-BE49-F238E27FC236}">
                <a16:creationId xmlns:a16="http://schemas.microsoft.com/office/drawing/2014/main" id="{85B81E49-5482-4A90-9A5C-679193047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1906" y="1394930"/>
            <a:ext cx="2971961" cy="21687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27CFAE-DAF3-486D-9A8B-5BD4F44863A2}"/>
              </a:ext>
            </a:extLst>
          </p:cNvPr>
          <p:cNvSpPr txBox="1"/>
          <p:nvPr/>
        </p:nvSpPr>
        <p:spPr>
          <a:xfrm>
            <a:off x="4465633" y="3917520"/>
            <a:ext cx="325768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Returnable</a:t>
            </a:r>
          </a:p>
          <a:p>
            <a:pPr marL="285750" indent="-285750">
              <a:buFont typeface="Arial" panose="020B0604020202020204" pitchFamily="34" charset="0"/>
              <a:buChar char="•"/>
            </a:pPr>
            <a:r>
              <a:rPr lang="en-US" dirty="0"/>
              <a:t>Biodegradable/plant-based</a:t>
            </a:r>
          </a:p>
          <a:p>
            <a:pPr marL="285750" indent="-285750">
              <a:buFont typeface="Arial" panose="020B0604020202020204" pitchFamily="34" charset="0"/>
              <a:buChar char="•"/>
            </a:pPr>
            <a:r>
              <a:rPr lang="en-US" dirty="0"/>
              <a:t>Amber glass/direct printing</a:t>
            </a:r>
          </a:p>
          <a:p>
            <a:pPr marL="285750" indent="-285750">
              <a:buFont typeface="Arial" panose="020B0604020202020204" pitchFamily="34" charset="0"/>
              <a:buChar char="•"/>
            </a:pPr>
            <a:r>
              <a:rPr lang="en-US" dirty="0"/>
              <a:t>Compostable </a:t>
            </a:r>
          </a:p>
          <a:p>
            <a:pPr marL="285750" indent="-285750">
              <a:buFont typeface="Arial" panose="020B0604020202020204" pitchFamily="34" charset="0"/>
              <a:buChar char="•"/>
            </a:pPr>
            <a:r>
              <a:rPr lang="en-US" dirty="0"/>
              <a:t>Compostable</a:t>
            </a:r>
          </a:p>
        </p:txBody>
      </p:sp>
      <p:sp>
        <p:nvSpPr>
          <p:cNvPr id="14" name="Rectangle: Rounded Corners 13">
            <a:extLst>
              <a:ext uri="{FF2B5EF4-FFF2-40B4-BE49-F238E27FC236}">
                <a16:creationId xmlns:a16="http://schemas.microsoft.com/office/drawing/2014/main" id="{C1225E13-A9B0-4037-B016-4FBF6DB954A1}"/>
              </a:ext>
            </a:extLst>
          </p:cNvPr>
          <p:cNvSpPr/>
          <p:nvPr/>
        </p:nvSpPr>
        <p:spPr>
          <a:xfrm>
            <a:off x="8049442" y="1184717"/>
            <a:ext cx="3391381" cy="47340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pic>
        <p:nvPicPr>
          <p:cNvPr id="12" name="Picture 11">
            <a:extLst>
              <a:ext uri="{FF2B5EF4-FFF2-40B4-BE49-F238E27FC236}">
                <a16:creationId xmlns:a16="http://schemas.microsoft.com/office/drawing/2014/main" id="{5E7B8FA7-7741-4A65-836F-9FE205359ED9}"/>
              </a:ext>
            </a:extLst>
          </p:cNvPr>
          <p:cNvPicPr>
            <a:picLocks noChangeAspect="1"/>
          </p:cNvPicPr>
          <p:nvPr/>
        </p:nvPicPr>
        <p:blipFill>
          <a:blip r:embed="rId5"/>
          <a:stretch>
            <a:fillRect/>
          </a:stretch>
        </p:blipFill>
        <p:spPr>
          <a:xfrm>
            <a:off x="8089471" y="1768766"/>
            <a:ext cx="3294555" cy="1421056"/>
          </a:xfrm>
          <a:prstGeom prst="rect">
            <a:avLst/>
          </a:prstGeom>
        </p:spPr>
      </p:pic>
      <p:sp>
        <p:nvSpPr>
          <p:cNvPr id="17" name="TextBox 16">
            <a:extLst>
              <a:ext uri="{FF2B5EF4-FFF2-40B4-BE49-F238E27FC236}">
                <a16:creationId xmlns:a16="http://schemas.microsoft.com/office/drawing/2014/main" id="{5503A1EA-A583-46C6-B7FB-DC745020ED13}"/>
              </a:ext>
            </a:extLst>
          </p:cNvPr>
          <p:cNvSpPr txBox="1"/>
          <p:nvPr/>
        </p:nvSpPr>
        <p:spPr>
          <a:xfrm>
            <a:off x="8126341" y="3208731"/>
            <a:ext cx="325768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Non-hazardous waste:</a:t>
            </a:r>
          </a:p>
          <a:p>
            <a:pPr marL="742950" lvl="1" indent="-285750">
              <a:buFont typeface="Arial" panose="020B0604020202020204" pitchFamily="34" charset="0"/>
              <a:buChar char="•"/>
            </a:pPr>
            <a:r>
              <a:rPr lang="en-US" dirty="0"/>
              <a:t>Product reject, plastic bags, cardboard, paper</a:t>
            </a:r>
          </a:p>
          <a:p>
            <a:pPr marL="285750" indent="-285750">
              <a:buFont typeface="Arial" panose="020B0604020202020204" pitchFamily="34" charset="0"/>
              <a:buChar char="•"/>
            </a:pPr>
            <a:r>
              <a:rPr lang="en-US" dirty="0"/>
              <a:t>Hazardous waste:</a:t>
            </a:r>
          </a:p>
          <a:p>
            <a:pPr marL="742950" lvl="1" indent="-285750">
              <a:buFont typeface="Arial" panose="020B0604020202020204" pitchFamily="34" charset="0"/>
              <a:buChar char="•"/>
            </a:pPr>
            <a:r>
              <a:rPr lang="en-US" dirty="0"/>
              <a:t>Chemical packaging drum</a:t>
            </a:r>
          </a:p>
          <a:p>
            <a:pPr marL="742950" lvl="1" indent="-285750">
              <a:buFont typeface="Arial" panose="020B0604020202020204" pitchFamily="34" charset="0"/>
              <a:buChar char="•"/>
            </a:pPr>
            <a:r>
              <a:rPr lang="en-US" dirty="0"/>
              <a:t>Paint sludge: for pavement blocks</a:t>
            </a:r>
          </a:p>
        </p:txBody>
      </p:sp>
      <p:sp>
        <p:nvSpPr>
          <p:cNvPr id="18" name="TextBox 17">
            <a:extLst>
              <a:ext uri="{FF2B5EF4-FFF2-40B4-BE49-F238E27FC236}">
                <a16:creationId xmlns:a16="http://schemas.microsoft.com/office/drawing/2014/main" id="{6F2FD2C8-8B72-4A38-B59A-9DE1EFFF54E5}"/>
              </a:ext>
            </a:extLst>
          </p:cNvPr>
          <p:cNvSpPr txBox="1"/>
          <p:nvPr/>
        </p:nvSpPr>
        <p:spPr>
          <a:xfrm>
            <a:off x="46478" y="6353012"/>
            <a:ext cx="6094854" cy="430887"/>
          </a:xfrm>
          <a:prstGeom prst="rect">
            <a:avLst/>
          </a:prstGeom>
          <a:noFill/>
        </p:spPr>
        <p:txBody>
          <a:bodyPr wrap="square">
            <a:spAutoFit/>
          </a:bodyPr>
          <a:lstStyle/>
          <a:p>
            <a:r>
              <a:rPr lang="en-US" sz="1100" dirty="0"/>
              <a:t>Source: Mint, </a:t>
            </a:r>
            <a:r>
              <a:rPr lang="en-US" sz="1100" dirty="0" err="1"/>
              <a:t>StartUs</a:t>
            </a:r>
            <a:endParaRPr lang="en-US" sz="1100" dirty="0"/>
          </a:p>
          <a:p>
            <a:r>
              <a:rPr lang="en-US" sz="1100" dirty="0" err="1"/>
              <a:t>Purwanto</a:t>
            </a:r>
            <a:r>
              <a:rPr lang="en-US" sz="1100" dirty="0"/>
              <a:t>, </a:t>
            </a:r>
            <a:r>
              <a:rPr lang="en-US" sz="1100" dirty="0" err="1"/>
              <a:t>Permana</a:t>
            </a:r>
            <a:r>
              <a:rPr lang="en-US" sz="1100" dirty="0"/>
              <a:t>-Citra. </a:t>
            </a:r>
            <a:r>
              <a:rPr lang="en-US" sz="1100" i="1" dirty="0"/>
              <a:t>J. Phys. Conf. Ser.</a:t>
            </a:r>
            <a:r>
              <a:rPr lang="en-US" sz="1100" dirty="0"/>
              <a:t> </a:t>
            </a:r>
            <a:r>
              <a:rPr lang="en-US" sz="1100" b="1" dirty="0"/>
              <a:t>2019</a:t>
            </a:r>
            <a:r>
              <a:rPr lang="en-US" sz="1100" dirty="0"/>
              <a:t>, 012042.</a:t>
            </a:r>
          </a:p>
        </p:txBody>
      </p:sp>
    </p:spTree>
    <p:extLst>
      <p:ext uri="{BB962C8B-B14F-4D97-AF65-F5344CB8AC3E}">
        <p14:creationId xmlns:p14="http://schemas.microsoft.com/office/powerpoint/2010/main" val="15599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29D377-D379-42A9-8B3A-F87A466D11AE}"/>
              </a:ext>
            </a:extLst>
          </p:cNvPr>
          <p:cNvSpPr txBox="1">
            <a:spLocks/>
          </p:cNvSpPr>
          <p:nvPr/>
        </p:nvSpPr>
        <p:spPr>
          <a:xfrm>
            <a:off x="836676" y="95251"/>
            <a:ext cx="10515600" cy="585787"/>
          </a:xfrm>
          <a:prstGeom prst="rect">
            <a:avLst/>
          </a:prstGeom>
        </p:spPr>
        <p:txBody>
          <a:bodyPr vert="horz" lIns="91440" tIns="45720" rIns="91440" bIns="45720" rtlCol="0" anchor="ctr">
            <a:normAutofit/>
          </a:bodyPr>
          <a:lstStyle>
            <a:lvl1pPr marL="0" algn="ctr" defTabSz="914400" rtl="0" eaLnBrk="1" latinLnBrk="0" hangingPunct="1">
              <a:lnSpc>
                <a:spcPct val="90000"/>
              </a:lnSpc>
              <a:spcBef>
                <a:spcPct val="0"/>
              </a:spcBef>
              <a:buNone/>
              <a:defRPr lang="en-US" sz="5400" kern="120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r>
              <a:rPr lang="en-US" sz="2800" b="1" dirty="0">
                <a:gradFill flip="none" rotWithShape="1">
                  <a:gsLst>
                    <a:gs pos="0">
                      <a:schemeClr val="accent5">
                        <a:alpha val="70000"/>
                      </a:schemeClr>
                    </a:gs>
                    <a:gs pos="100000">
                      <a:schemeClr val="accent1">
                        <a:alpha val="70000"/>
                      </a:schemeClr>
                    </a:gs>
                  </a:gsLst>
                  <a:lin ang="0" scaled="1"/>
                  <a:tileRect/>
                </a:gradFill>
              </a:rPr>
              <a:t>Customer Behavior</a:t>
            </a:r>
          </a:p>
        </p:txBody>
      </p:sp>
      <p:pic>
        <p:nvPicPr>
          <p:cNvPr id="5" name="Picture 4">
            <a:extLst>
              <a:ext uri="{FF2B5EF4-FFF2-40B4-BE49-F238E27FC236}">
                <a16:creationId xmlns:a16="http://schemas.microsoft.com/office/drawing/2014/main" id="{A5AFEFB7-D576-4299-A6F4-5E3FDA172970}"/>
              </a:ext>
            </a:extLst>
          </p:cNvPr>
          <p:cNvPicPr>
            <a:picLocks noChangeAspect="1"/>
          </p:cNvPicPr>
          <p:nvPr/>
        </p:nvPicPr>
        <p:blipFill>
          <a:blip r:embed="rId3"/>
          <a:stretch>
            <a:fillRect/>
          </a:stretch>
        </p:blipFill>
        <p:spPr>
          <a:xfrm>
            <a:off x="775043" y="1148658"/>
            <a:ext cx="5683779" cy="1827986"/>
          </a:xfrm>
          <a:prstGeom prst="rect">
            <a:avLst/>
          </a:prstGeom>
        </p:spPr>
      </p:pic>
      <p:pic>
        <p:nvPicPr>
          <p:cNvPr id="7" name="Picture 6">
            <a:extLst>
              <a:ext uri="{FF2B5EF4-FFF2-40B4-BE49-F238E27FC236}">
                <a16:creationId xmlns:a16="http://schemas.microsoft.com/office/drawing/2014/main" id="{FB7FD0F1-826C-4C94-8E91-5FB646049EEF}"/>
              </a:ext>
            </a:extLst>
          </p:cNvPr>
          <p:cNvPicPr>
            <a:picLocks noChangeAspect="1"/>
          </p:cNvPicPr>
          <p:nvPr/>
        </p:nvPicPr>
        <p:blipFill>
          <a:blip r:embed="rId4"/>
          <a:stretch>
            <a:fillRect/>
          </a:stretch>
        </p:blipFill>
        <p:spPr>
          <a:xfrm>
            <a:off x="930584" y="3412185"/>
            <a:ext cx="5455209" cy="2749582"/>
          </a:xfrm>
          <a:prstGeom prst="rect">
            <a:avLst/>
          </a:prstGeom>
        </p:spPr>
      </p:pic>
      <p:pic>
        <p:nvPicPr>
          <p:cNvPr id="8" name="Picture 7">
            <a:extLst>
              <a:ext uri="{FF2B5EF4-FFF2-40B4-BE49-F238E27FC236}">
                <a16:creationId xmlns:a16="http://schemas.microsoft.com/office/drawing/2014/main" id="{64BEE93B-A065-465F-90D7-60B39B795F39}"/>
              </a:ext>
            </a:extLst>
          </p:cNvPr>
          <p:cNvPicPr>
            <a:picLocks noChangeAspect="1"/>
          </p:cNvPicPr>
          <p:nvPr/>
        </p:nvPicPr>
        <p:blipFill>
          <a:blip r:embed="rId5"/>
          <a:stretch>
            <a:fillRect/>
          </a:stretch>
        </p:blipFill>
        <p:spPr>
          <a:xfrm>
            <a:off x="7242042" y="1239680"/>
            <a:ext cx="4552502" cy="2390064"/>
          </a:xfrm>
          <a:prstGeom prst="rect">
            <a:avLst/>
          </a:prstGeom>
        </p:spPr>
      </p:pic>
      <p:pic>
        <p:nvPicPr>
          <p:cNvPr id="10" name="Picture 9">
            <a:extLst>
              <a:ext uri="{FF2B5EF4-FFF2-40B4-BE49-F238E27FC236}">
                <a16:creationId xmlns:a16="http://schemas.microsoft.com/office/drawing/2014/main" id="{13247A65-509F-4610-B4DC-8FAB8320E0FA}"/>
              </a:ext>
            </a:extLst>
          </p:cNvPr>
          <p:cNvPicPr>
            <a:picLocks noChangeAspect="1"/>
          </p:cNvPicPr>
          <p:nvPr/>
        </p:nvPicPr>
        <p:blipFill>
          <a:blip r:embed="rId6"/>
          <a:stretch>
            <a:fillRect/>
          </a:stretch>
        </p:blipFill>
        <p:spPr>
          <a:xfrm>
            <a:off x="8634300" y="3629744"/>
            <a:ext cx="2158194" cy="2633203"/>
          </a:xfrm>
          <a:prstGeom prst="rect">
            <a:avLst/>
          </a:prstGeom>
        </p:spPr>
      </p:pic>
      <p:sp>
        <p:nvSpPr>
          <p:cNvPr id="11" name="TextBox 10">
            <a:extLst>
              <a:ext uri="{FF2B5EF4-FFF2-40B4-BE49-F238E27FC236}">
                <a16:creationId xmlns:a16="http://schemas.microsoft.com/office/drawing/2014/main" id="{7021937D-6590-471B-9CF4-D30CD336700B}"/>
              </a:ext>
            </a:extLst>
          </p:cNvPr>
          <p:cNvSpPr txBox="1"/>
          <p:nvPr/>
        </p:nvSpPr>
        <p:spPr>
          <a:xfrm>
            <a:off x="296714" y="809734"/>
            <a:ext cx="6048332" cy="369332"/>
          </a:xfrm>
          <a:prstGeom prst="rect">
            <a:avLst/>
          </a:prstGeom>
          <a:noFill/>
        </p:spPr>
        <p:txBody>
          <a:bodyPr wrap="square" rtlCol="0">
            <a:spAutoFit/>
          </a:bodyPr>
          <a:lstStyle/>
          <a:p>
            <a:r>
              <a:rPr lang="en-US" b="1" dirty="0"/>
              <a:t>How much are costumers willing to pay/do?</a:t>
            </a:r>
          </a:p>
        </p:txBody>
      </p:sp>
      <p:sp>
        <p:nvSpPr>
          <p:cNvPr id="12" name="TextBox 11">
            <a:extLst>
              <a:ext uri="{FF2B5EF4-FFF2-40B4-BE49-F238E27FC236}">
                <a16:creationId xmlns:a16="http://schemas.microsoft.com/office/drawing/2014/main" id="{23931BC8-2B2C-471F-94F5-487370FC8CD6}"/>
              </a:ext>
            </a:extLst>
          </p:cNvPr>
          <p:cNvSpPr txBox="1"/>
          <p:nvPr/>
        </p:nvSpPr>
        <p:spPr>
          <a:xfrm>
            <a:off x="0" y="6422897"/>
            <a:ext cx="6094854" cy="430887"/>
          </a:xfrm>
          <a:prstGeom prst="rect">
            <a:avLst/>
          </a:prstGeom>
          <a:noFill/>
        </p:spPr>
        <p:txBody>
          <a:bodyPr wrap="square">
            <a:spAutoFit/>
          </a:bodyPr>
          <a:lstStyle/>
          <a:p>
            <a:r>
              <a:rPr lang="en-US" sz="1100" dirty="0" err="1"/>
              <a:t>Amberg</a:t>
            </a:r>
            <a:r>
              <a:rPr lang="en-US" sz="1100" dirty="0"/>
              <a:t>, </a:t>
            </a:r>
            <a:r>
              <a:rPr lang="en-US" sz="1100" dirty="0" err="1"/>
              <a:t>Fogarassy</a:t>
            </a:r>
            <a:r>
              <a:rPr lang="en-US" sz="1100" dirty="0"/>
              <a:t>. </a:t>
            </a:r>
            <a:r>
              <a:rPr lang="en-US" sz="1100" i="1" dirty="0"/>
              <a:t>Resources </a:t>
            </a:r>
            <a:r>
              <a:rPr lang="en-US" sz="1100" b="1" dirty="0"/>
              <a:t>2019</a:t>
            </a:r>
            <a:r>
              <a:rPr lang="en-US" sz="1100" dirty="0"/>
              <a:t>, </a:t>
            </a:r>
            <a:r>
              <a:rPr lang="en-US" sz="1100" i="1" dirty="0"/>
              <a:t>8</a:t>
            </a:r>
            <a:r>
              <a:rPr lang="en-US" sz="1100" dirty="0"/>
              <a:t>, 137.</a:t>
            </a:r>
          </a:p>
          <a:p>
            <a:r>
              <a:rPr lang="en-US" sz="1100" dirty="0"/>
              <a:t>Source: Statista</a:t>
            </a:r>
          </a:p>
        </p:txBody>
      </p:sp>
      <p:sp>
        <p:nvSpPr>
          <p:cNvPr id="14" name="TextBox 13">
            <a:extLst>
              <a:ext uri="{FF2B5EF4-FFF2-40B4-BE49-F238E27FC236}">
                <a16:creationId xmlns:a16="http://schemas.microsoft.com/office/drawing/2014/main" id="{239EF65B-67DC-4845-AA74-144B980B53DB}"/>
              </a:ext>
            </a:extLst>
          </p:cNvPr>
          <p:cNvSpPr txBox="1"/>
          <p:nvPr/>
        </p:nvSpPr>
        <p:spPr>
          <a:xfrm>
            <a:off x="7752555" y="775693"/>
            <a:ext cx="3759843" cy="369332"/>
          </a:xfrm>
          <a:prstGeom prst="rect">
            <a:avLst/>
          </a:prstGeom>
          <a:noFill/>
        </p:spPr>
        <p:txBody>
          <a:bodyPr wrap="square" rtlCol="0">
            <a:spAutoFit/>
          </a:bodyPr>
          <a:lstStyle/>
          <a:p>
            <a:pPr algn="ctr"/>
            <a:r>
              <a:rPr lang="en-US" b="1" dirty="0"/>
              <a:t>Feminism movements in Asia</a:t>
            </a:r>
          </a:p>
        </p:txBody>
      </p:sp>
      <p:sp>
        <p:nvSpPr>
          <p:cNvPr id="15" name="TextBox 14">
            <a:extLst>
              <a:ext uri="{FF2B5EF4-FFF2-40B4-BE49-F238E27FC236}">
                <a16:creationId xmlns:a16="http://schemas.microsoft.com/office/drawing/2014/main" id="{66CD6B6F-9189-4FBA-B8B7-444A2E0D6603}"/>
              </a:ext>
            </a:extLst>
          </p:cNvPr>
          <p:cNvSpPr txBox="1"/>
          <p:nvPr/>
        </p:nvSpPr>
        <p:spPr>
          <a:xfrm>
            <a:off x="296714" y="2944656"/>
            <a:ext cx="6048332" cy="369332"/>
          </a:xfrm>
          <a:prstGeom prst="rect">
            <a:avLst/>
          </a:prstGeom>
          <a:noFill/>
        </p:spPr>
        <p:txBody>
          <a:bodyPr wrap="square" rtlCol="0">
            <a:spAutoFit/>
          </a:bodyPr>
          <a:lstStyle/>
          <a:p>
            <a:r>
              <a:rPr lang="en-US" b="1" dirty="0"/>
              <a:t>Increasing online sales</a:t>
            </a:r>
          </a:p>
        </p:txBody>
      </p:sp>
    </p:spTree>
    <p:extLst>
      <p:ext uri="{BB962C8B-B14F-4D97-AF65-F5344CB8AC3E}">
        <p14:creationId xmlns:p14="http://schemas.microsoft.com/office/powerpoint/2010/main" val="38734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D6F143-FAB9-4A90-AEAE-28C36D285826}"/>
              </a:ext>
            </a:extLst>
          </p:cNvPr>
          <p:cNvSpPr>
            <a:spLocks noGrp="1"/>
          </p:cNvSpPr>
          <p:nvPr>
            <p:ph type="title"/>
          </p:nvPr>
        </p:nvSpPr>
        <p:spPr>
          <a:xfrm>
            <a:off x="838201" y="857251"/>
            <a:ext cx="4362973" cy="2076450"/>
          </a:xfrm>
        </p:spPr>
        <p:txBody>
          <a:bodyPr vert="horz" lIns="91440" tIns="45720" rIns="91440" bIns="45720" rtlCol="0" anchor="b">
            <a:normAutofit/>
          </a:bodyPr>
          <a:lstStyle/>
          <a:p>
            <a:r>
              <a:rPr lang="en-US" sz="4400" b="1" dirty="0">
                <a:gradFill flip="none" rotWithShape="1">
                  <a:gsLst>
                    <a:gs pos="0">
                      <a:schemeClr val="accent5">
                        <a:alpha val="70000"/>
                      </a:schemeClr>
                    </a:gs>
                    <a:gs pos="100000">
                      <a:schemeClr val="accent1">
                        <a:alpha val="70000"/>
                      </a:schemeClr>
                    </a:gs>
                  </a:gsLst>
                  <a:lin ang="0" scaled="1"/>
                  <a:tileRect/>
                </a:gradFill>
              </a:rPr>
              <a:t>Questions?</a:t>
            </a:r>
          </a:p>
        </p:txBody>
      </p:sp>
      <p:sp>
        <p:nvSpPr>
          <p:cNvPr id="6" name="Title 1">
            <a:extLst>
              <a:ext uri="{FF2B5EF4-FFF2-40B4-BE49-F238E27FC236}">
                <a16:creationId xmlns:a16="http://schemas.microsoft.com/office/drawing/2014/main" id="{5077F859-4731-406B-8ADF-D7B08230B186}"/>
              </a:ext>
            </a:extLst>
          </p:cNvPr>
          <p:cNvSpPr txBox="1">
            <a:spLocks/>
          </p:cNvSpPr>
          <p:nvPr/>
        </p:nvSpPr>
        <p:spPr>
          <a:xfrm>
            <a:off x="838200" y="3190875"/>
            <a:ext cx="4362974" cy="2986087"/>
          </a:xfrm>
          <a:prstGeom prst="rect">
            <a:avLst/>
          </a:prstGeom>
        </p:spPr>
        <p:txBody>
          <a:bodyPr vert="horz" lIns="91440" tIns="45720" rIns="91440" bIns="45720" rtlCol="0">
            <a:normAutofit/>
          </a:bodyPr>
          <a:lst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a:lstStyle>
          <a:p>
            <a:pPr>
              <a:lnSpc>
                <a:spcPct val="110000"/>
              </a:lnSpc>
              <a:spcAft>
                <a:spcPts val="600"/>
              </a:spcAft>
              <a:buClr>
                <a:schemeClr val="tx2">
                  <a:lumMod val="10000"/>
                  <a:lumOff val="90000"/>
                </a:schemeClr>
              </a:buClr>
              <a:buSzPct val="80000"/>
            </a:pPr>
            <a:r>
              <a:rPr lang="en-US" sz="3200" b="1" dirty="0">
                <a:solidFill>
                  <a:schemeClr val="tx2">
                    <a:alpha val="60000"/>
                  </a:schemeClr>
                </a:solidFill>
                <a:latin typeface="+mn-lt"/>
                <a:cs typeface="+mn-cs"/>
              </a:rPr>
              <a:t>Thank you!</a:t>
            </a:r>
          </a:p>
        </p:txBody>
      </p:sp>
      <p:pic>
        <p:nvPicPr>
          <p:cNvPr id="21" name="Graphic 20" descr="Help">
            <a:extLst>
              <a:ext uri="{FF2B5EF4-FFF2-40B4-BE49-F238E27FC236}">
                <a16:creationId xmlns:a16="http://schemas.microsoft.com/office/drawing/2014/main" id="{7D8398D5-EDAE-4EBF-A6EC-AFCBD5E91910}"/>
              </a:ext>
            </a:extLst>
          </p:cNvPr>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9374" y="594584"/>
            <a:ext cx="5663269" cy="5663269"/>
          </a:xfrm>
          <a:prstGeom prst="rect">
            <a:avLst/>
          </a:prstGeom>
        </p:spPr>
      </p:pic>
    </p:spTree>
    <p:extLst>
      <p:ext uri="{BB962C8B-B14F-4D97-AF65-F5344CB8AC3E}">
        <p14:creationId xmlns:p14="http://schemas.microsoft.com/office/powerpoint/2010/main" val="952925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C97EDAC-272B-41CC-86DA-8AC840ADE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5E1F30-C1F2-4C0C-8995-42BDEF5C7660}"/>
              </a:ext>
            </a:extLst>
          </p:cNvPr>
          <p:cNvSpPr>
            <a:spLocks noGrp="1"/>
          </p:cNvSpPr>
          <p:nvPr>
            <p:ph type="title"/>
          </p:nvPr>
        </p:nvSpPr>
        <p:spPr>
          <a:xfrm>
            <a:off x="206256" y="176608"/>
            <a:ext cx="11577816" cy="345907"/>
          </a:xfrm>
        </p:spPr>
        <p:txBody>
          <a:bodyPr anchor="ctr">
            <a:noAutofit/>
          </a:bodyPr>
          <a:lstStyle/>
          <a:p>
            <a:pPr algn="ctr"/>
            <a:r>
              <a:rPr lang="en-US" sz="2600" b="1" dirty="0">
                <a:gradFill flip="none" rotWithShape="1">
                  <a:gsLst>
                    <a:gs pos="0">
                      <a:schemeClr val="accent5">
                        <a:alpha val="70000"/>
                      </a:schemeClr>
                    </a:gs>
                    <a:gs pos="100000">
                      <a:schemeClr val="accent1">
                        <a:alpha val="70000"/>
                      </a:schemeClr>
                    </a:gs>
                  </a:gsLst>
                  <a:lin ang="0" scaled="1"/>
                  <a:tileRect/>
                </a:gradFill>
              </a:rPr>
              <a:t>What Do We Mean by “Beauty/Cosmetics Industry”: Market Statistics</a:t>
            </a:r>
          </a:p>
        </p:txBody>
      </p:sp>
      <p:pic>
        <p:nvPicPr>
          <p:cNvPr id="5" name="Picture 4">
            <a:extLst>
              <a:ext uri="{FF2B5EF4-FFF2-40B4-BE49-F238E27FC236}">
                <a16:creationId xmlns:a16="http://schemas.microsoft.com/office/drawing/2014/main" id="{78D156F6-CFE4-4BD0-BFB8-9BEF7C479106}"/>
              </a:ext>
            </a:extLst>
          </p:cNvPr>
          <p:cNvPicPr>
            <a:picLocks noChangeAspect="1"/>
          </p:cNvPicPr>
          <p:nvPr/>
        </p:nvPicPr>
        <p:blipFill>
          <a:blip r:embed="rId3"/>
          <a:stretch>
            <a:fillRect/>
          </a:stretch>
        </p:blipFill>
        <p:spPr>
          <a:xfrm>
            <a:off x="222120" y="932920"/>
            <a:ext cx="5978207" cy="3562880"/>
          </a:xfrm>
          <a:prstGeom prst="rect">
            <a:avLst/>
          </a:prstGeom>
        </p:spPr>
      </p:pic>
      <p:pic>
        <p:nvPicPr>
          <p:cNvPr id="7" name="Picture 6">
            <a:extLst>
              <a:ext uri="{FF2B5EF4-FFF2-40B4-BE49-F238E27FC236}">
                <a16:creationId xmlns:a16="http://schemas.microsoft.com/office/drawing/2014/main" id="{8454BB6A-D338-4628-971C-7B9285C76F5C}"/>
              </a:ext>
            </a:extLst>
          </p:cNvPr>
          <p:cNvPicPr>
            <a:picLocks noChangeAspect="1"/>
          </p:cNvPicPr>
          <p:nvPr/>
        </p:nvPicPr>
        <p:blipFill>
          <a:blip r:embed="rId4"/>
          <a:stretch>
            <a:fillRect/>
          </a:stretch>
        </p:blipFill>
        <p:spPr>
          <a:xfrm>
            <a:off x="6320845" y="932921"/>
            <a:ext cx="5706776" cy="3562879"/>
          </a:xfrm>
          <a:prstGeom prst="rect">
            <a:avLst/>
          </a:prstGeom>
        </p:spPr>
      </p:pic>
      <p:sp>
        <p:nvSpPr>
          <p:cNvPr id="9" name="TextBox 8">
            <a:extLst>
              <a:ext uri="{FF2B5EF4-FFF2-40B4-BE49-F238E27FC236}">
                <a16:creationId xmlns:a16="http://schemas.microsoft.com/office/drawing/2014/main" id="{0036A662-3CA3-4965-B82C-7D6BE55F633A}"/>
              </a:ext>
            </a:extLst>
          </p:cNvPr>
          <p:cNvSpPr txBox="1"/>
          <p:nvPr/>
        </p:nvSpPr>
        <p:spPr>
          <a:xfrm>
            <a:off x="348661" y="6303854"/>
            <a:ext cx="11293005" cy="369332"/>
          </a:xfrm>
          <a:prstGeom prst="rect">
            <a:avLst/>
          </a:prstGeom>
          <a:noFill/>
        </p:spPr>
        <p:txBody>
          <a:bodyPr wrap="square" rtlCol="0">
            <a:spAutoFit/>
          </a:bodyPr>
          <a:lstStyle/>
          <a:p>
            <a:r>
              <a:rPr lang="en-US" dirty="0"/>
              <a:t>It’s a $80B industry in the US and $500B industry worldwide that sees steady market growth.</a:t>
            </a:r>
          </a:p>
        </p:txBody>
      </p:sp>
      <p:pic>
        <p:nvPicPr>
          <p:cNvPr id="11" name="Picture 10">
            <a:extLst>
              <a:ext uri="{FF2B5EF4-FFF2-40B4-BE49-F238E27FC236}">
                <a16:creationId xmlns:a16="http://schemas.microsoft.com/office/drawing/2014/main" id="{7FFD12F2-E621-4B70-A0F4-B03AFAC1C551}"/>
              </a:ext>
            </a:extLst>
          </p:cNvPr>
          <p:cNvPicPr>
            <a:picLocks noChangeAspect="1"/>
          </p:cNvPicPr>
          <p:nvPr/>
        </p:nvPicPr>
        <p:blipFill>
          <a:blip r:embed="rId5"/>
          <a:stretch>
            <a:fillRect/>
          </a:stretch>
        </p:blipFill>
        <p:spPr>
          <a:xfrm>
            <a:off x="3814080" y="4553840"/>
            <a:ext cx="5013527" cy="1639125"/>
          </a:xfrm>
          <a:prstGeom prst="rect">
            <a:avLst/>
          </a:prstGeom>
        </p:spPr>
      </p:pic>
      <p:sp>
        <p:nvSpPr>
          <p:cNvPr id="3" name="TextBox 2">
            <a:extLst>
              <a:ext uri="{FF2B5EF4-FFF2-40B4-BE49-F238E27FC236}">
                <a16:creationId xmlns:a16="http://schemas.microsoft.com/office/drawing/2014/main" id="{45D1AB65-809C-488A-8FD5-C3A66E59D765}"/>
              </a:ext>
            </a:extLst>
          </p:cNvPr>
          <p:cNvSpPr txBox="1"/>
          <p:nvPr/>
        </p:nvSpPr>
        <p:spPr>
          <a:xfrm>
            <a:off x="8827987" y="4606689"/>
            <a:ext cx="3364013" cy="461665"/>
          </a:xfrm>
          <a:prstGeom prst="rect">
            <a:avLst/>
          </a:prstGeom>
          <a:noFill/>
        </p:spPr>
        <p:txBody>
          <a:bodyPr wrap="square" rtlCol="0">
            <a:spAutoFit/>
          </a:bodyPr>
          <a:lstStyle/>
          <a:p>
            <a:r>
              <a:rPr lang="en-US" sz="1200" dirty="0" err="1"/>
              <a:t>Commonthread</a:t>
            </a:r>
            <a:r>
              <a:rPr lang="en-US" sz="1200" dirty="0"/>
              <a:t> Collective, Sources: Reports Global (2021), </a:t>
            </a:r>
            <a:r>
              <a:rPr lang="en-US" sz="1200" dirty="0" err="1"/>
              <a:t>L’Oreal</a:t>
            </a:r>
            <a:r>
              <a:rPr lang="en-US" sz="1200" dirty="0"/>
              <a:t> (2020) &amp; Statista (2021)</a:t>
            </a:r>
          </a:p>
        </p:txBody>
      </p:sp>
    </p:spTree>
    <p:extLst>
      <p:ext uri="{BB962C8B-B14F-4D97-AF65-F5344CB8AC3E}">
        <p14:creationId xmlns:p14="http://schemas.microsoft.com/office/powerpoint/2010/main" val="290482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C97EDAC-272B-41CC-86DA-8AC840ADE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0FA97D4-07AE-4042-B990-D30DC36EB557}"/>
              </a:ext>
            </a:extLst>
          </p:cNvPr>
          <p:cNvSpPr>
            <a:spLocks noGrp="1"/>
          </p:cNvSpPr>
          <p:nvPr>
            <p:ph type="title"/>
          </p:nvPr>
        </p:nvSpPr>
        <p:spPr>
          <a:xfrm>
            <a:off x="206256" y="176608"/>
            <a:ext cx="11577816" cy="345907"/>
          </a:xfrm>
        </p:spPr>
        <p:txBody>
          <a:bodyPr anchor="ctr">
            <a:noAutofit/>
          </a:bodyPr>
          <a:lstStyle/>
          <a:p>
            <a:pPr algn="ctr"/>
            <a:r>
              <a:rPr lang="en-US" sz="2600" b="1" dirty="0">
                <a:gradFill flip="none" rotWithShape="1">
                  <a:gsLst>
                    <a:gs pos="0">
                      <a:schemeClr val="accent5">
                        <a:alpha val="70000"/>
                      </a:schemeClr>
                    </a:gs>
                    <a:gs pos="100000">
                      <a:schemeClr val="accent1">
                        <a:alpha val="70000"/>
                      </a:schemeClr>
                    </a:gs>
                  </a:gsLst>
                  <a:lin ang="0" scaled="1"/>
                  <a:tileRect/>
                </a:gradFill>
              </a:rPr>
              <a:t>What Do We Mean by “Beauty/Cosmetics Industry”: Market Statistics</a:t>
            </a:r>
          </a:p>
        </p:txBody>
      </p:sp>
      <p:pic>
        <p:nvPicPr>
          <p:cNvPr id="6" name="Picture 5">
            <a:extLst>
              <a:ext uri="{FF2B5EF4-FFF2-40B4-BE49-F238E27FC236}">
                <a16:creationId xmlns:a16="http://schemas.microsoft.com/office/drawing/2014/main" id="{57AAB67F-0581-4DF2-9997-38544BD63820}"/>
              </a:ext>
            </a:extLst>
          </p:cNvPr>
          <p:cNvPicPr>
            <a:picLocks noChangeAspect="1"/>
          </p:cNvPicPr>
          <p:nvPr/>
        </p:nvPicPr>
        <p:blipFill>
          <a:blip r:embed="rId2"/>
          <a:stretch>
            <a:fillRect/>
          </a:stretch>
        </p:blipFill>
        <p:spPr>
          <a:xfrm>
            <a:off x="563177" y="846666"/>
            <a:ext cx="5218411" cy="3818467"/>
          </a:xfrm>
          <a:prstGeom prst="rect">
            <a:avLst/>
          </a:prstGeom>
        </p:spPr>
      </p:pic>
      <p:pic>
        <p:nvPicPr>
          <p:cNvPr id="9" name="Picture 8">
            <a:extLst>
              <a:ext uri="{FF2B5EF4-FFF2-40B4-BE49-F238E27FC236}">
                <a16:creationId xmlns:a16="http://schemas.microsoft.com/office/drawing/2014/main" id="{5D3C9388-9F9C-4C33-A3F2-9A57CBADF05D}"/>
              </a:ext>
            </a:extLst>
          </p:cNvPr>
          <p:cNvPicPr>
            <a:picLocks noChangeAspect="1"/>
          </p:cNvPicPr>
          <p:nvPr/>
        </p:nvPicPr>
        <p:blipFill>
          <a:blip r:embed="rId3"/>
          <a:stretch>
            <a:fillRect/>
          </a:stretch>
        </p:blipFill>
        <p:spPr>
          <a:xfrm>
            <a:off x="6489117" y="699123"/>
            <a:ext cx="4505144" cy="4141426"/>
          </a:xfrm>
          <a:prstGeom prst="rect">
            <a:avLst/>
          </a:prstGeom>
        </p:spPr>
      </p:pic>
      <p:pic>
        <p:nvPicPr>
          <p:cNvPr id="11" name="Picture 10">
            <a:extLst>
              <a:ext uri="{FF2B5EF4-FFF2-40B4-BE49-F238E27FC236}">
                <a16:creationId xmlns:a16="http://schemas.microsoft.com/office/drawing/2014/main" id="{2BB77C92-DFA9-407D-A1E8-A42DE868F71A}"/>
              </a:ext>
            </a:extLst>
          </p:cNvPr>
          <p:cNvPicPr>
            <a:picLocks noChangeAspect="1"/>
          </p:cNvPicPr>
          <p:nvPr/>
        </p:nvPicPr>
        <p:blipFill rotWithShape="1">
          <a:blip r:embed="rId4"/>
          <a:srcRect l="19413" t="26480" b="17617"/>
          <a:stretch/>
        </p:blipFill>
        <p:spPr>
          <a:xfrm>
            <a:off x="6489117" y="5282215"/>
            <a:ext cx="1176867" cy="945195"/>
          </a:xfrm>
          <a:prstGeom prst="rect">
            <a:avLst/>
          </a:prstGeom>
        </p:spPr>
      </p:pic>
      <p:pic>
        <p:nvPicPr>
          <p:cNvPr id="13" name="Picture 12">
            <a:extLst>
              <a:ext uri="{FF2B5EF4-FFF2-40B4-BE49-F238E27FC236}">
                <a16:creationId xmlns:a16="http://schemas.microsoft.com/office/drawing/2014/main" id="{14F4E7CA-F8E8-4586-BB36-90825E66138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496973" y="4752618"/>
            <a:ext cx="1046175" cy="1594690"/>
          </a:xfrm>
          <a:prstGeom prst="rect">
            <a:avLst/>
          </a:prstGeom>
        </p:spPr>
      </p:pic>
      <p:pic>
        <p:nvPicPr>
          <p:cNvPr id="16" name="Picture 15">
            <a:extLst>
              <a:ext uri="{FF2B5EF4-FFF2-40B4-BE49-F238E27FC236}">
                <a16:creationId xmlns:a16="http://schemas.microsoft.com/office/drawing/2014/main" id="{11614283-26B2-42E2-87A9-BB92F3F767CF}"/>
              </a:ext>
            </a:extLst>
          </p:cNvPr>
          <p:cNvPicPr>
            <a:picLocks noChangeAspect="1"/>
          </p:cNvPicPr>
          <p:nvPr/>
        </p:nvPicPr>
        <p:blipFill>
          <a:blip r:embed="rId6"/>
          <a:stretch>
            <a:fillRect/>
          </a:stretch>
        </p:blipFill>
        <p:spPr>
          <a:xfrm>
            <a:off x="8543148" y="4940424"/>
            <a:ext cx="2809875" cy="1628775"/>
          </a:xfrm>
          <a:prstGeom prst="rect">
            <a:avLst/>
          </a:prstGeom>
        </p:spPr>
      </p:pic>
      <p:sp>
        <p:nvSpPr>
          <p:cNvPr id="19" name="TextBox 18">
            <a:extLst>
              <a:ext uri="{FF2B5EF4-FFF2-40B4-BE49-F238E27FC236}">
                <a16:creationId xmlns:a16="http://schemas.microsoft.com/office/drawing/2014/main" id="{F41B49CD-47E9-4E1A-BCD8-3D1E64359D78}"/>
              </a:ext>
            </a:extLst>
          </p:cNvPr>
          <p:cNvSpPr txBox="1"/>
          <p:nvPr/>
        </p:nvSpPr>
        <p:spPr>
          <a:xfrm>
            <a:off x="348661" y="5204109"/>
            <a:ext cx="5304527" cy="646331"/>
          </a:xfrm>
          <a:prstGeom prst="rect">
            <a:avLst/>
          </a:prstGeom>
          <a:noFill/>
        </p:spPr>
        <p:txBody>
          <a:bodyPr wrap="square" rtlCol="0">
            <a:spAutoFit/>
          </a:bodyPr>
          <a:lstStyle/>
          <a:p>
            <a:r>
              <a:rPr lang="en-US" dirty="0"/>
              <a:t>It’s more relevant to your everyday life than you have probably realized.</a:t>
            </a:r>
          </a:p>
        </p:txBody>
      </p:sp>
      <p:sp>
        <p:nvSpPr>
          <p:cNvPr id="20" name="TextBox 19">
            <a:extLst>
              <a:ext uri="{FF2B5EF4-FFF2-40B4-BE49-F238E27FC236}">
                <a16:creationId xmlns:a16="http://schemas.microsoft.com/office/drawing/2014/main" id="{13650182-94D8-42B8-8D0A-3ECF0DDB9549}"/>
              </a:ext>
            </a:extLst>
          </p:cNvPr>
          <p:cNvSpPr txBox="1"/>
          <p:nvPr/>
        </p:nvSpPr>
        <p:spPr>
          <a:xfrm>
            <a:off x="9023521" y="4996831"/>
            <a:ext cx="1970740" cy="276999"/>
          </a:xfrm>
          <a:prstGeom prst="rect">
            <a:avLst/>
          </a:prstGeom>
          <a:noFill/>
        </p:spPr>
        <p:txBody>
          <a:bodyPr wrap="square" rtlCol="0">
            <a:spAutoFit/>
          </a:bodyPr>
          <a:lstStyle/>
          <a:p>
            <a:pPr algn="ctr"/>
            <a:r>
              <a:rPr lang="en-US" sz="1200" b="1" dirty="0">
                <a:solidFill>
                  <a:schemeClr val="bg1"/>
                </a:solidFill>
              </a:rPr>
              <a:t>I use </a:t>
            </a:r>
            <a:r>
              <a:rPr lang="en-US" sz="1200" b="1" dirty="0" err="1">
                <a:solidFill>
                  <a:schemeClr val="bg1"/>
                </a:solidFill>
              </a:rPr>
              <a:t>Dabao</a:t>
            </a:r>
            <a:r>
              <a:rPr lang="en-US" sz="1200" b="1" dirty="0">
                <a:solidFill>
                  <a:schemeClr val="bg1"/>
                </a:solidFill>
              </a:rPr>
              <a:t> everyday</a:t>
            </a:r>
          </a:p>
        </p:txBody>
      </p:sp>
      <p:sp>
        <p:nvSpPr>
          <p:cNvPr id="12" name="TextBox 11">
            <a:extLst>
              <a:ext uri="{FF2B5EF4-FFF2-40B4-BE49-F238E27FC236}">
                <a16:creationId xmlns:a16="http://schemas.microsoft.com/office/drawing/2014/main" id="{EA42D9F7-50EB-47C0-B914-FE91B2AA1F63}"/>
              </a:ext>
            </a:extLst>
          </p:cNvPr>
          <p:cNvSpPr txBox="1"/>
          <p:nvPr/>
        </p:nvSpPr>
        <p:spPr>
          <a:xfrm>
            <a:off x="206256" y="6219727"/>
            <a:ext cx="3364013" cy="461665"/>
          </a:xfrm>
          <a:prstGeom prst="rect">
            <a:avLst/>
          </a:prstGeom>
          <a:noFill/>
        </p:spPr>
        <p:txBody>
          <a:bodyPr wrap="square" rtlCol="0">
            <a:spAutoFit/>
          </a:bodyPr>
          <a:lstStyle/>
          <a:p>
            <a:r>
              <a:rPr lang="en-US" sz="1200" dirty="0" err="1"/>
              <a:t>Commonthread</a:t>
            </a:r>
            <a:r>
              <a:rPr lang="en-US" sz="1200" dirty="0"/>
              <a:t> Collective, Sources: </a:t>
            </a:r>
            <a:r>
              <a:rPr lang="en-US" sz="1200" dirty="0" err="1"/>
              <a:t>L’Oreal</a:t>
            </a:r>
            <a:r>
              <a:rPr lang="en-US" sz="1200" dirty="0"/>
              <a:t> (2020) &amp; Statista (2021), Brand Finance (2019)</a:t>
            </a:r>
          </a:p>
        </p:txBody>
      </p:sp>
    </p:spTree>
    <p:extLst>
      <p:ext uri="{BB962C8B-B14F-4D97-AF65-F5344CB8AC3E}">
        <p14:creationId xmlns:p14="http://schemas.microsoft.com/office/powerpoint/2010/main" val="34449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65D2081-A847-4915-B620-C7C47460DDF5}"/>
              </a:ext>
            </a:extLst>
          </p:cNvPr>
          <p:cNvSpPr>
            <a:spLocks noGrp="1"/>
          </p:cNvSpPr>
          <p:nvPr>
            <p:ph type="title"/>
          </p:nvPr>
        </p:nvSpPr>
        <p:spPr>
          <a:xfrm>
            <a:off x="838201" y="609600"/>
            <a:ext cx="2952750" cy="5567363"/>
          </a:xfrm>
        </p:spPr>
        <p:txBody>
          <a:bodyPr vert="horz" lIns="91440" tIns="45720" rIns="91440" bIns="45720" rtlCol="0" anchor="ctr">
            <a:normAutofit/>
          </a:bodyPr>
          <a:lstStyle/>
          <a:p>
            <a:r>
              <a:rPr lang="en-US" sz="4400" b="1" dirty="0">
                <a:gradFill flip="none" rotWithShape="1">
                  <a:gsLst>
                    <a:gs pos="0">
                      <a:schemeClr val="accent5">
                        <a:alpha val="70000"/>
                      </a:schemeClr>
                    </a:gs>
                    <a:gs pos="100000">
                      <a:schemeClr val="accent1">
                        <a:alpha val="70000"/>
                      </a:schemeClr>
                    </a:gs>
                  </a:gsLst>
                  <a:lin ang="0" scaled="1"/>
                  <a:tileRect/>
                </a:gradFill>
              </a:rPr>
              <a:t>Value Chain</a:t>
            </a:r>
          </a:p>
        </p:txBody>
      </p:sp>
      <p:graphicFrame>
        <p:nvGraphicFramePr>
          <p:cNvPr id="17" name="TextBox 5">
            <a:extLst>
              <a:ext uri="{FF2B5EF4-FFF2-40B4-BE49-F238E27FC236}">
                <a16:creationId xmlns:a16="http://schemas.microsoft.com/office/drawing/2014/main" id="{447DCB8F-A4D0-4436-AA97-486389B8A417}"/>
              </a:ext>
            </a:extLst>
          </p:cNvPr>
          <p:cNvGraphicFramePr/>
          <p:nvPr>
            <p:extLst>
              <p:ext uri="{D42A27DB-BD31-4B8C-83A1-F6EECF244321}">
                <p14:modId xmlns:p14="http://schemas.microsoft.com/office/powerpoint/2010/main" val="2530821228"/>
              </p:ext>
            </p:extLst>
          </p:nvPr>
        </p:nvGraphicFramePr>
        <p:xfrm>
          <a:off x="3154924" y="1008362"/>
          <a:ext cx="6229707" cy="4650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CBC6BC4-E8E5-4957-ADF4-F47E12AC82E9}"/>
              </a:ext>
            </a:extLst>
          </p:cNvPr>
          <p:cNvSpPr txBox="1"/>
          <p:nvPr/>
        </p:nvSpPr>
        <p:spPr>
          <a:xfrm>
            <a:off x="0" y="6437225"/>
            <a:ext cx="3364013" cy="276999"/>
          </a:xfrm>
          <a:prstGeom prst="rect">
            <a:avLst/>
          </a:prstGeom>
          <a:noFill/>
        </p:spPr>
        <p:txBody>
          <a:bodyPr wrap="square" rtlCol="0">
            <a:spAutoFit/>
          </a:bodyPr>
          <a:lstStyle/>
          <a:p>
            <a:r>
              <a:rPr lang="en-US" sz="1200" dirty="0"/>
              <a:t>Clean Energy Finance Forum</a:t>
            </a:r>
          </a:p>
        </p:txBody>
      </p:sp>
    </p:spTree>
    <p:extLst>
      <p:ext uri="{BB962C8B-B14F-4D97-AF65-F5344CB8AC3E}">
        <p14:creationId xmlns:p14="http://schemas.microsoft.com/office/powerpoint/2010/main" val="191675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3C7889B-DBCA-4B8F-AAF7-C3A74577FBE1}"/>
              </a:ext>
            </a:extLst>
          </p:cNvPr>
          <p:cNvSpPr>
            <a:spLocks noGrp="1"/>
          </p:cNvSpPr>
          <p:nvPr>
            <p:ph type="title"/>
          </p:nvPr>
        </p:nvSpPr>
        <p:spPr>
          <a:xfrm>
            <a:off x="838201" y="609600"/>
            <a:ext cx="2952750" cy="5567363"/>
          </a:xfrm>
        </p:spPr>
        <p:txBody>
          <a:bodyPr vert="horz" lIns="91440" tIns="45720" rIns="91440" bIns="45720" rtlCol="0" anchor="ctr">
            <a:normAutofit/>
          </a:bodyPr>
          <a:lstStyle/>
          <a:p>
            <a:r>
              <a:rPr lang="en-US" sz="4400" b="1" dirty="0">
                <a:gradFill flip="none" rotWithShape="1">
                  <a:gsLst>
                    <a:gs pos="0">
                      <a:schemeClr val="accent5">
                        <a:alpha val="70000"/>
                      </a:schemeClr>
                    </a:gs>
                    <a:gs pos="100000">
                      <a:schemeClr val="accent1">
                        <a:alpha val="70000"/>
                      </a:schemeClr>
                    </a:gs>
                  </a:gsLst>
                  <a:lin ang="0" scaled="1"/>
                  <a:tileRect/>
                </a:gradFill>
              </a:rPr>
              <a:t>Value Chain</a:t>
            </a:r>
          </a:p>
        </p:txBody>
      </p:sp>
      <p:graphicFrame>
        <p:nvGraphicFramePr>
          <p:cNvPr id="6" name="TextBox 5">
            <a:extLst>
              <a:ext uri="{FF2B5EF4-FFF2-40B4-BE49-F238E27FC236}">
                <a16:creationId xmlns:a16="http://schemas.microsoft.com/office/drawing/2014/main" id="{7628F761-6461-4451-BF12-F62B299DECF5}"/>
              </a:ext>
            </a:extLst>
          </p:cNvPr>
          <p:cNvGraphicFramePr/>
          <p:nvPr>
            <p:extLst>
              <p:ext uri="{D42A27DB-BD31-4B8C-83A1-F6EECF244321}">
                <p14:modId xmlns:p14="http://schemas.microsoft.com/office/powerpoint/2010/main" val="4208147021"/>
              </p:ext>
            </p:extLst>
          </p:nvPr>
        </p:nvGraphicFramePr>
        <p:xfrm>
          <a:off x="3154924" y="1008362"/>
          <a:ext cx="6229707" cy="4650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C310A9D-327F-4EDC-AC8E-95E2B32EDF93}"/>
              </a:ext>
            </a:extLst>
          </p:cNvPr>
          <p:cNvSpPr txBox="1"/>
          <p:nvPr/>
        </p:nvSpPr>
        <p:spPr>
          <a:xfrm>
            <a:off x="9384631" y="2874600"/>
            <a:ext cx="2688414" cy="830997"/>
          </a:xfrm>
          <a:prstGeom prst="rect">
            <a:avLst/>
          </a:prstGeom>
          <a:noFill/>
        </p:spPr>
        <p:txBody>
          <a:bodyPr wrap="square" rtlCol="0">
            <a:spAutoFit/>
          </a:bodyPr>
          <a:lstStyle/>
          <a:p>
            <a:pPr algn="ctr"/>
            <a:r>
              <a:rPr lang="en-US" sz="2400" dirty="0"/>
              <a:t>Majority of the carbon footprint</a:t>
            </a:r>
          </a:p>
        </p:txBody>
      </p:sp>
      <p:sp>
        <p:nvSpPr>
          <p:cNvPr id="7" name="Rectangle: Rounded Corners 6">
            <a:extLst>
              <a:ext uri="{FF2B5EF4-FFF2-40B4-BE49-F238E27FC236}">
                <a16:creationId xmlns:a16="http://schemas.microsoft.com/office/drawing/2014/main" id="{E870F139-523F-48AA-9338-FE985C736DB9}"/>
              </a:ext>
            </a:extLst>
          </p:cNvPr>
          <p:cNvSpPr/>
          <p:nvPr/>
        </p:nvSpPr>
        <p:spPr>
          <a:xfrm>
            <a:off x="9609365" y="2736325"/>
            <a:ext cx="2302328" cy="1127531"/>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26E9A1C-DD79-47A5-ADE5-D228066192D4}"/>
              </a:ext>
            </a:extLst>
          </p:cNvPr>
          <p:cNvSpPr txBox="1"/>
          <p:nvPr/>
        </p:nvSpPr>
        <p:spPr>
          <a:xfrm>
            <a:off x="0" y="6437225"/>
            <a:ext cx="3364013" cy="276999"/>
          </a:xfrm>
          <a:prstGeom prst="rect">
            <a:avLst/>
          </a:prstGeom>
          <a:noFill/>
        </p:spPr>
        <p:txBody>
          <a:bodyPr wrap="square" rtlCol="0">
            <a:spAutoFit/>
          </a:bodyPr>
          <a:lstStyle/>
          <a:p>
            <a:r>
              <a:rPr lang="en-US" sz="1200" dirty="0"/>
              <a:t>Clean Energy Finance Forum</a:t>
            </a:r>
          </a:p>
        </p:txBody>
      </p:sp>
    </p:spTree>
    <p:extLst>
      <p:ext uri="{BB962C8B-B14F-4D97-AF65-F5344CB8AC3E}">
        <p14:creationId xmlns:p14="http://schemas.microsoft.com/office/powerpoint/2010/main" val="3364775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C97EDAC-272B-41CC-86DA-8AC840ADE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FC17CF-2398-4641-8B9C-424B6278DC96}"/>
              </a:ext>
            </a:extLst>
          </p:cNvPr>
          <p:cNvSpPr>
            <a:spLocks noGrp="1"/>
          </p:cNvSpPr>
          <p:nvPr>
            <p:ph type="title"/>
          </p:nvPr>
        </p:nvSpPr>
        <p:spPr>
          <a:xfrm>
            <a:off x="836676" y="95251"/>
            <a:ext cx="10515600" cy="585787"/>
          </a:xfrm>
        </p:spPr>
        <p:txBody>
          <a:bodyPr anchor="ctr">
            <a:normAutofit/>
          </a:bodyPr>
          <a:lstStyle/>
          <a:p>
            <a:pPr algn="ctr"/>
            <a:r>
              <a:rPr lang="en-US" sz="2800" b="1" dirty="0">
                <a:gradFill flip="none" rotWithShape="1">
                  <a:gsLst>
                    <a:gs pos="0">
                      <a:schemeClr val="accent5">
                        <a:alpha val="70000"/>
                      </a:schemeClr>
                    </a:gs>
                    <a:gs pos="100000">
                      <a:schemeClr val="accent1">
                        <a:alpha val="70000"/>
                      </a:schemeClr>
                    </a:gs>
                  </a:gsLst>
                  <a:lin ang="0" scaled="1"/>
                  <a:tileRect/>
                </a:gradFill>
              </a:rPr>
              <a:t>“The Ugly Side”</a:t>
            </a:r>
          </a:p>
        </p:txBody>
      </p:sp>
      <p:sp>
        <p:nvSpPr>
          <p:cNvPr id="4" name="TextBox 3">
            <a:extLst>
              <a:ext uri="{FF2B5EF4-FFF2-40B4-BE49-F238E27FC236}">
                <a16:creationId xmlns:a16="http://schemas.microsoft.com/office/drawing/2014/main" id="{AE4757E5-1495-4CFD-9DCB-1EDA8705AB28}"/>
              </a:ext>
            </a:extLst>
          </p:cNvPr>
          <p:cNvSpPr txBox="1"/>
          <p:nvPr/>
        </p:nvSpPr>
        <p:spPr>
          <a:xfrm>
            <a:off x="354344" y="959900"/>
            <a:ext cx="3934135" cy="646331"/>
          </a:xfrm>
          <a:prstGeom prst="rect">
            <a:avLst/>
          </a:prstGeom>
          <a:noFill/>
        </p:spPr>
        <p:txBody>
          <a:bodyPr wrap="square" rtlCol="0">
            <a:spAutoFit/>
          </a:bodyPr>
          <a:lstStyle/>
          <a:p>
            <a:pPr algn="ctr"/>
            <a:r>
              <a:rPr lang="en-US" dirty="0"/>
              <a:t>plastic waste </a:t>
            </a:r>
          </a:p>
          <a:p>
            <a:pPr algn="ctr"/>
            <a:r>
              <a:rPr lang="en-US" dirty="0"/>
              <a:t>(</a:t>
            </a:r>
            <a:r>
              <a:rPr lang="en-US" b="1" dirty="0"/>
              <a:t>what people typically think of</a:t>
            </a:r>
            <a:r>
              <a:rPr lang="en-US" dirty="0"/>
              <a:t>)</a:t>
            </a:r>
          </a:p>
        </p:txBody>
      </p:sp>
      <p:sp>
        <p:nvSpPr>
          <p:cNvPr id="6" name="TextBox 5">
            <a:extLst>
              <a:ext uri="{FF2B5EF4-FFF2-40B4-BE49-F238E27FC236}">
                <a16:creationId xmlns:a16="http://schemas.microsoft.com/office/drawing/2014/main" id="{D6FC5BBA-D84F-4DFE-93A4-2297BD45D81F}"/>
              </a:ext>
            </a:extLst>
          </p:cNvPr>
          <p:cNvSpPr txBox="1"/>
          <p:nvPr/>
        </p:nvSpPr>
        <p:spPr>
          <a:xfrm>
            <a:off x="4892209" y="3349781"/>
            <a:ext cx="2404533" cy="646331"/>
          </a:xfrm>
          <a:prstGeom prst="rect">
            <a:avLst/>
          </a:prstGeom>
          <a:noFill/>
        </p:spPr>
        <p:txBody>
          <a:bodyPr wrap="square" rtlCol="0">
            <a:spAutoFit/>
          </a:bodyPr>
          <a:lstStyle/>
          <a:p>
            <a:pPr algn="ctr"/>
            <a:r>
              <a:rPr lang="en-US" dirty="0"/>
              <a:t>“messy” waste that’s hard to recycle</a:t>
            </a:r>
          </a:p>
        </p:txBody>
      </p:sp>
      <p:sp>
        <p:nvSpPr>
          <p:cNvPr id="7" name="TextBox 6">
            <a:extLst>
              <a:ext uri="{FF2B5EF4-FFF2-40B4-BE49-F238E27FC236}">
                <a16:creationId xmlns:a16="http://schemas.microsoft.com/office/drawing/2014/main" id="{892FD2A9-FC4C-46C5-A286-50D3C983E96A}"/>
              </a:ext>
            </a:extLst>
          </p:cNvPr>
          <p:cNvSpPr txBox="1"/>
          <p:nvPr/>
        </p:nvSpPr>
        <p:spPr>
          <a:xfrm>
            <a:off x="8244027" y="3349781"/>
            <a:ext cx="2404533" cy="646331"/>
          </a:xfrm>
          <a:prstGeom prst="rect">
            <a:avLst/>
          </a:prstGeom>
          <a:noFill/>
        </p:spPr>
        <p:txBody>
          <a:bodyPr wrap="square" rtlCol="0">
            <a:spAutoFit/>
          </a:bodyPr>
          <a:lstStyle/>
          <a:p>
            <a:pPr algn="ctr"/>
            <a:r>
              <a:rPr lang="en-US" dirty="0"/>
              <a:t>major source of microplastic</a:t>
            </a:r>
          </a:p>
        </p:txBody>
      </p:sp>
      <p:sp>
        <p:nvSpPr>
          <p:cNvPr id="9" name="TextBox 8">
            <a:extLst>
              <a:ext uri="{FF2B5EF4-FFF2-40B4-BE49-F238E27FC236}">
                <a16:creationId xmlns:a16="http://schemas.microsoft.com/office/drawing/2014/main" id="{1A83EE40-5B68-4304-AE11-C427FDDEF79B}"/>
              </a:ext>
            </a:extLst>
          </p:cNvPr>
          <p:cNvSpPr txBox="1"/>
          <p:nvPr/>
        </p:nvSpPr>
        <p:spPr>
          <a:xfrm>
            <a:off x="6746350" y="1052589"/>
            <a:ext cx="3174546" cy="369332"/>
          </a:xfrm>
          <a:prstGeom prst="rect">
            <a:avLst/>
          </a:prstGeom>
          <a:noFill/>
        </p:spPr>
        <p:txBody>
          <a:bodyPr wrap="square" rtlCol="0">
            <a:spAutoFit/>
          </a:bodyPr>
          <a:lstStyle/>
          <a:p>
            <a:pPr algn="ctr"/>
            <a:r>
              <a:rPr lang="en-US" b="1" dirty="0"/>
              <a:t>the less talked about</a:t>
            </a:r>
          </a:p>
        </p:txBody>
      </p:sp>
      <p:pic>
        <p:nvPicPr>
          <p:cNvPr id="5" name="Picture 4">
            <a:extLst>
              <a:ext uri="{FF2B5EF4-FFF2-40B4-BE49-F238E27FC236}">
                <a16:creationId xmlns:a16="http://schemas.microsoft.com/office/drawing/2014/main" id="{CE50E391-557B-4F16-AF26-A17AFCD00314}"/>
              </a:ext>
            </a:extLst>
          </p:cNvPr>
          <p:cNvPicPr>
            <a:picLocks noChangeAspect="1"/>
          </p:cNvPicPr>
          <p:nvPr/>
        </p:nvPicPr>
        <p:blipFill rotWithShape="1">
          <a:blip r:embed="rId2"/>
          <a:srcRect r="26290"/>
          <a:stretch/>
        </p:blipFill>
        <p:spPr>
          <a:xfrm>
            <a:off x="699440" y="1790897"/>
            <a:ext cx="3683260" cy="2810771"/>
          </a:xfrm>
          <a:prstGeom prst="rect">
            <a:avLst/>
          </a:prstGeom>
        </p:spPr>
      </p:pic>
      <p:pic>
        <p:nvPicPr>
          <p:cNvPr id="10" name="Picture 9">
            <a:extLst>
              <a:ext uri="{FF2B5EF4-FFF2-40B4-BE49-F238E27FC236}">
                <a16:creationId xmlns:a16="http://schemas.microsoft.com/office/drawing/2014/main" id="{7C8912D0-3A9D-4817-B616-1E2F10FC0CCC}"/>
              </a:ext>
            </a:extLst>
          </p:cNvPr>
          <p:cNvPicPr>
            <a:picLocks noChangeAspect="1"/>
          </p:cNvPicPr>
          <p:nvPr/>
        </p:nvPicPr>
        <p:blipFill>
          <a:blip r:embed="rId3"/>
          <a:stretch>
            <a:fillRect/>
          </a:stretch>
        </p:blipFill>
        <p:spPr>
          <a:xfrm>
            <a:off x="5099166" y="1487533"/>
            <a:ext cx="2013696" cy="1754580"/>
          </a:xfrm>
          <a:prstGeom prst="rect">
            <a:avLst/>
          </a:prstGeom>
        </p:spPr>
      </p:pic>
      <p:grpSp>
        <p:nvGrpSpPr>
          <p:cNvPr id="12" name="Group 11">
            <a:extLst>
              <a:ext uri="{FF2B5EF4-FFF2-40B4-BE49-F238E27FC236}">
                <a16:creationId xmlns:a16="http://schemas.microsoft.com/office/drawing/2014/main" id="{6E391694-5E8D-4B84-B04E-765BA2451CA4}"/>
              </a:ext>
            </a:extLst>
          </p:cNvPr>
          <p:cNvGrpSpPr/>
          <p:nvPr/>
        </p:nvGrpSpPr>
        <p:grpSpPr>
          <a:xfrm>
            <a:off x="7665229" y="1530943"/>
            <a:ext cx="3919638" cy="1667760"/>
            <a:chOff x="7564409" y="1415640"/>
            <a:chExt cx="4213936" cy="1792980"/>
          </a:xfrm>
        </p:grpSpPr>
        <p:pic>
          <p:nvPicPr>
            <p:cNvPr id="1026" name="Picture 2" descr="For the first time, study confirms presence of microplastics in Indian  cosmetics">
              <a:extLst>
                <a:ext uri="{FF2B5EF4-FFF2-40B4-BE49-F238E27FC236}">
                  <a16:creationId xmlns:a16="http://schemas.microsoft.com/office/drawing/2014/main" id="{4FCF9F22-6465-43B4-9733-EFCDD9FB4B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89" r="13671" b="2917"/>
            <a:stretch/>
          </p:blipFill>
          <p:spPr bwMode="auto">
            <a:xfrm>
              <a:off x="7564409" y="1419838"/>
              <a:ext cx="2013697" cy="1788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lfridges bans plastic-based cosmetic glitter | beautydirectory">
              <a:extLst>
                <a:ext uri="{FF2B5EF4-FFF2-40B4-BE49-F238E27FC236}">
                  <a16:creationId xmlns:a16="http://schemas.microsoft.com/office/drawing/2014/main" id="{CBA8C4EF-1497-43AE-A18A-AE9ED29B26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366"/>
            <a:stretch/>
          </p:blipFill>
          <p:spPr bwMode="auto">
            <a:xfrm>
              <a:off x="9548823" y="1415640"/>
              <a:ext cx="2229522" cy="1790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FCC6E51C-0BAD-4DF4-A738-D37678C9239E}"/>
              </a:ext>
            </a:extLst>
          </p:cNvPr>
          <p:cNvPicPr>
            <a:picLocks noChangeAspect="1"/>
          </p:cNvPicPr>
          <p:nvPr/>
        </p:nvPicPr>
        <p:blipFill rotWithShape="1">
          <a:blip r:embed="rId6"/>
          <a:srcRect r="28580"/>
          <a:stretch/>
        </p:blipFill>
        <p:spPr>
          <a:xfrm>
            <a:off x="5099167" y="4185124"/>
            <a:ext cx="2013696" cy="1585964"/>
          </a:xfrm>
          <a:prstGeom prst="rect">
            <a:avLst/>
          </a:prstGeom>
        </p:spPr>
      </p:pic>
      <p:sp>
        <p:nvSpPr>
          <p:cNvPr id="16" name="TextBox 15">
            <a:extLst>
              <a:ext uri="{FF2B5EF4-FFF2-40B4-BE49-F238E27FC236}">
                <a16:creationId xmlns:a16="http://schemas.microsoft.com/office/drawing/2014/main" id="{2BA1B8BD-20FD-4E12-838B-CE26A02057A0}"/>
              </a:ext>
            </a:extLst>
          </p:cNvPr>
          <p:cNvSpPr txBox="1"/>
          <p:nvPr/>
        </p:nvSpPr>
        <p:spPr>
          <a:xfrm>
            <a:off x="4892209" y="5790768"/>
            <a:ext cx="2404533" cy="646331"/>
          </a:xfrm>
          <a:prstGeom prst="rect">
            <a:avLst/>
          </a:prstGeom>
          <a:noFill/>
        </p:spPr>
        <p:txBody>
          <a:bodyPr wrap="square" rtlCol="0">
            <a:spAutoFit/>
          </a:bodyPr>
          <a:lstStyle/>
          <a:p>
            <a:pPr algn="ctr"/>
            <a:r>
              <a:rPr lang="en-US" dirty="0"/>
              <a:t>VOC from hair spray contributing to smog</a:t>
            </a:r>
          </a:p>
        </p:txBody>
      </p:sp>
      <p:pic>
        <p:nvPicPr>
          <p:cNvPr id="14" name="Picture 13">
            <a:extLst>
              <a:ext uri="{FF2B5EF4-FFF2-40B4-BE49-F238E27FC236}">
                <a16:creationId xmlns:a16="http://schemas.microsoft.com/office/drawing/2014/main" id="{CAAF39F6-7FC4-4912-A0F6-9B2998CF6B49}"/>
              </a:ext>
            </a:extLst>
          </p:cNvPr>
          <p:cNvPicPr>
            <a:picLocks noChangeAspect="1"/>
          </p:cNvPicPr>
          <p:nvPr/>
        </p:nvPicPr>
        <p:blipFill>
          <a:blip r:embed="rId7"/>
          <a:stretch>
            <a:fillRect/>
          </a:stretch>
        </p:blipFill>
        <p:spPr>
          <a:xfrm>
            <a:off x="8043388" y="4147190"/>
            <a:ext cx="2935329" cy="1561933"/>
          </a:xfrm>
          <a:prstGeom prst="rect">
            <a:avLst/>
          </a:prstGeom>
        </p:spPr>
      </p:pic>
      <p:sp>
        <p:nvSpPr>
          <p:cNvPr id="18" name="TextBox 17">
            <a:extLst>
              <a:ext uri="{FF2B5EF4-FFF2-40B4-BE49-F238E27FC236}">
                <a16:creationId xmlns:a16="http://schemas.microsoft.com/office/drawing/2014/main" id="{C8784A1D-C2C3-405B-9DBC-9D32DA5E3FBC}"/>
              </a:ext>
            </a:extLst>
          </p:cNvPr>
          <p:cNvSpPr txBox="1"/>
          <p:nvPr/>
        </p:nvSpPr>
        <p:spPr>
          <a:xfrm>
            <a:off x="8447827" y="5790768"/>
            <a:ext cx="2404533" cy="646331"/>
          </a:xfrm>
          <a:prstGeom prst="rect">
            <a:avLst/>
          </a:prstGeom>
          <a:noFill/>
        </p:spPr>
        <p:txBody>
          <a:bodyPr wrap="square" rtlCol="0">
            <a:spAutoFit/>
          </a:bodyPr>
          <a:lstStyle/>
          <a:p>
            <a:pPr algn="ctr"/>
            <a:r>
              <a:rPr lang="en-US" dirty="0"/>
              <a:t>palm oil &amp; deforestation</a:t>
            </a:r>
          </a:p>
        </p:txBody>
      </p:sp>
    </p:spTree>
    <p:extLst>
      <p:ext uri="{BB962C8B-B14F-4D97-AF65-F5344CB8AC3E}">
        <p14:creationId xmlns:p14="http://schemas.microsoft.com/office/powerpoint/2010/main" val="34154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D9358D0-037A-4489-AE41-E27EECAD6E49}"/>
              </a:ext>
            </a:extLst>
          </p:cNvPr>
          <p:cNvSpPr>
            <a:spLocks noGrp="1"/>
          </p:cNvSpPr>
          <p:nvPr>
            <p:ph type="title"/>
          </p:nvPr>
        </p:nvSpPr>
        <p:spPr>
          <a:xfrm>
            <a:off x="836676" y="95251"/>
            <a:ext cx="10515600" cy="585787"/>
          </a:xfrm>
        </p:spPr>
        <p:txBody>
          <a:bodyPr anchor="ctr">
            <a:normAutofit/>
          </a:bodyPr>
          <a:lstStyle/>
          <a:p>
            <a:pPr algn="ctr"/>
            <a:r>
              <a:rPr lang="en-US" sz="2800" b="1" dirty="0">
                <a:gradFill flip="none" rotWithShape="1">
                  <a:gsLst>
                    <a:gs pos="0">
                      <a:schemeClr val="accent5">
                        <a:alpha val="70000"/>
                      </a:schemeClr>
                    </a:gs>
                    <a:gs pos="100000">
                      <a:schemeClr val="accent1">
                        <a:alpha val="70000"/>
                      </a:schemeClr>
                    </a:gs>
                  </a:gsLst>
                  <a:lin ang="0" scaled="1"/>
                  <a:tileRect/>
                </a:gradFill>
              </a:rPr>
              <a:t>“The Ugly Side”</a:t>
            </a:r>
          </a:p>
        </p:txBody>
      </p:sp>
      <p:sp>
        <p:nvSpPr>
          <p:cNvPr id="7" name="TextBox 6">
            <a:extLst>
              <a:ext uri="{FF2B5EF4-FFF2-40B4-BE49-F238E27FC236}">
                <a16:creationId xmlns:a16="http://schemas.microsoft.com/office/drawing/2014/main" id="{911F9EEC-53B1-4CE8-A3A5-20C25AAF42FD}"/>
              </a:ext>
            </a:extLst>
          </p:cNvPr>
          <p:cNvSpPr txBox="1"/>
          <p:nvPr/>
        </p:nvSpPr>
        <p:spPr>
          <a:xfrm>
            <a:off x="4892209" y="3349781"/>
            <a:ext cx="2404533" cy="646331"/>
          </a:xfrm>
          <a:prstGeom prst="rect">
            <a:avLst/>
          </a:prstGeom>
          <a:noFill/>
        </p:spPr>
        <p:txBody>
          <a:bodyPr wrap="square" rtlCol="0">
            <a:spAutoFit/>
          </a:bodyPr>
          <a:lstStyle/>
          <a:p>
            <a:pPr algn="ctr"/>
            <a:r>
              <a:rPr lang="en-US" dirty="0"/>
              <a:t>“messy” waste that’s hard to recycle</a:t>
            </a:r>
          </a:p>
        </p:txBody>
      </p:sp>
      <p:sp>
        <p:nvSpPr>
          <p:cNvPr id="9" name="TextBox 8">
            <a:extLst>
              <a:ext uri="{FF2B5EF4-FFF2-40B4-BE49-F238E27FC236}">
                <a16:creationId xmlns:a16="http://schemas.microsoft.com/office/drawing/2014/main" id="{602282EA-6C7E-4BE8-BC98-AABC79024034}"/>
              </a:ext>
            </a:extLst>
          </p:cNvPr>
          <p:cNvSpPr txBox="1"/>
          <p:nvPr/>
        </p:nvSpPr>
        <p:spPr>
          <a:xfrm>
            <a:off x="8244027" y="3349781"/>
            <a:ext cx="2404533" cy="646331"/>
          </a:xfrm>
          <a:prstGeom prst="rect">
            <a:avLst/>
          </a:prstGeom>
          <a:noFill/>
        </p:spPr>
        <p:txBody>
          <a:bodyPr wrap="square" rtlCol="0">
            <a:spAutoFit/>
          </a:bodyPr>
          <a:lstStyle/>
          <a:p>
            <a:pPr algn="ctr"/>
            <a:r>
              <a:rPr lang="en-US" dirty="0"/>
              <a:t>major source of microplastic</a:t>
            </a:r>
          </a:p>
        </p:txBody>
      </p:sp>
      <p:sp>
        <p:nvSpPr>
          <p:cNvPr id="10" name="TextBox 9">
            <a:extLst>
              <a:ext uri="{FF2B5EF4-FFF2-40B4-BE49-F238E27FC236}">
                <a16:creationId xmlns:a16="http://schemas.microsoft.com/office/drawing/2014/main" id="{AF0AEBCC-D93D-4E34-AD3E-C73A4E5D209B}"/>
              </a:ext>
            </a:extLst>
          </p:cNvPr>
          <p:cNvSpPr txBox="1"/>
          <p:nvPr/>
        </p:nvSpPr>
        <p:spPr>
          <a:xfrm>
            <a:off x="6692743" y="1067232"/>
            <a:ext cx="2404533" cy="369332"/>
          </a:xfrm>
          <a:prstGeom prst="rect">
            <a:avLst/>
          </a:prstGeom>
          <a:noFill/>
        </p:spPr>
        <p:txBody>
          <a:bodyPr wrap="square" rtlCol="0">
            <a:spAutoFit/>
          </a:bodyPr>
          <a:lstStyle/>
          <a:p>
            <a:pPr algn="ctr"/>
            <a:r>
              <a:rPr lang="en-US" dirty="0"/>
              <a:t>The less talked about</a:t>
            </a:r>
          </a:p>
        </p:txBody>
      </p:sp>
      <p:pic>
        <p:nvPicPr>
          <p:cNvPr id="12" name="Picture 11">
            <a:extLst>
              <a:ext uri="{FF2B5EF4-FFF2-40B4-BE49-F238E27FC236}">
                <a16:creationId xmlns:a16="http://schemas.microsoft.com/office/drawing/2014/main" id="{4638EAE1-8584-4852-AD41-FA80B2A5927A}"/>
              </a:ext>
            </a:extLst>
          </p:cNvPr>
          <p:cNvPicPr>
            <a:picLocks noChangeAspect="1"/>
          </p:cNvPicPr>
          <p:nvPr/>
        </p:nvPicPr>
        <p:blipFill>
          <a:blip r:embed="rId2"/>
          <a:stretch>
            <a:fillRect/>
          </a:stretch>
        </p:blipFill>
        <p:spPr>
          <a:xfrm>
            <a:off x="5099166" y="1487533"/>
            <a:ext cx="2013696" cy="1754580"/>
          </a:xfrm>
          <a:prstGeom prst="rect">
            <a:avLst/>
          </a:prstGeom>
        </p:spPr>
      </p:pic>
      <p:grpSp>
        <p:nvGrpSpPr>
          <p:cNvPr id="13" name="Group 12">
            <a:extLst>
              <a:ext uri="{FF2B5EF4-FFF2-40B4-BE49-F238E27FC236}">
                <a16:creationId xmlns:a16="http://schemas.microsoft.com/office/drawing/2014/main" id="{3D7B000A-480F-4DF7-BBD6-89842F5B1365}"/>
              </a:ext>
            </a:extLst>
          </p:cNvPr>
          <p:cNvGrpSpPr/>
          <p:nvPr/>
        </p:nvGrpSpPr>
        <p:grpSpPr>
          <a:xfrm>
            <a:off x="7665229" y="1530943"/>
            <a:ext cx="3919638" cy="1667760"/>
            <a:chOff x="7564409" y="1415640"/>
            <a:chExt cx="4213936" cy="1792980"/>
          </a:xfrm>
        </p:grpSpPr>
        <p:pic>
          <p:nvPicPr>
            <p:cNvPr id="14" name="Picture 2" descr="For the first time, study confirms presence of microplastics in Indian  cosmetics">
              <a:extLst>
                <a:ext uri="{FF2B5EF4-FFF2-40B4-BE49-F238E27FC236}">
                  <a16:creationId xmlns:a16="http://schemas.microsoft.com/office/drawing/2014/main" id="{C4398E37-CEA7-4D5E-988F-0422D626DA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9" r="13671" b="2917"/>
            <a:stretch/>
          </p:blipFill>
          <p:spPr bwMode="auto">
            <a:xfrm>
              <a:off x="7564409" y="1419838"/>
              <a:ext cx="2013697" cy="17887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elfridges bans plastic-based cosmetic glitter | beautydirectory">
              <a:extLst>
                <a:ext uri="{FF2B5EF4-FFF2-40B4-BE49-F238E27FC236}">
                  <a16:creationId xmlns:a16="http://schemas.microsoft.com/office/drawing/2014/main" id="{D00D3F04-B561-4BFB-BB21-51A2B2D25F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366"/>
            <a:stretch/>
          </p:blipFill>
          <p:spPr bwMode="auto">
            <a:xfrm>
              <a:off x="9548823" y="1415640"/>
              <a:ext cx="2229522" cy="1790378"/>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AE5C70C6-64E5-49C4-9ED7-6A1F36860D3E}"/>
              </a:ext>
            </a:extLst>
          </p:cNvPr>
          <p:cNvPicPr>
            <a:picLocks noChangeAspect="1"/>
          </p:cNvPicPr>
          <p:nvPr/>
        </p:nvPicPr>
        <p:blipFill rotWithShape="1">
          <a:blip r:embed="rId5"/>
          <a:srcRect r="28580"/>
          <a:stretch/>
        </p:blipFill>
        <p:spPr>
          <a:xfrm>
            <a:off x="5099167" y="4185124"/>
            <a:ext cx="2013696" cy="1585964"/>
          </a:xfrm>
          <a:prstGeom prst="rect">
            <a:avLst/>
          </a:prstGeom>
        </p:spPr>
      </p:pic>
      <p:sp>
        <p:nvSpPr>
          <p:cNvPr id="17" name="TextBox 16">
            <a:extLst>
              <a:ext uri="{FF2B5EF4-FFF2-40B4-BE49-F238E27FC236}">
                <a16:creationId xmlns:a16="http://schemas.microsoft.com/office/drawing/2014/main" id="{8D99F450-EF1E-46B4-B1CE-AA3A236411A0}"/>
              </a:ext>
            </a:extLst>
          </p:cNvPr>
          <p:cNvSpPr txBox="1"/>
          <p:nvPr/>
        </p:nvSpPr>
        <p:spPr>
          <a:xfrm>
            <a:off x="4892209" y="5790768"/>
            <a:ext cx="2404533" cy="646331"/>
          </a:xfrm>
          <a:prstGeom prst="rect">
            <a:avLst/>
          </a:prstGeom>
          <a:noFill/>
        </p:spPr>
        <p:txBody>
          <a:bodyPr wrap="square" rtlCol="0">
            <a:spAutoFit/>
          </a:bodyPr>
          <a:lstStyle/>
          <a:p>
            <a:pPr algn="ctr"/>
            <a:r>
              <a:rPr lang="en-US" dirty="0"/>
              <a:t>VOC from hair spray contributing to smog</a:t>
            </a:r>
          </a:p>
        </p:txBody>
      </p:sp>
      <p:pic>
        <p:nvPicPr>
          <p:cNvPr id="18" name="Picture 17">
            <a:extLst>
              <a:ext uri="{FF2B5EF4-FFF2-40B4-BE49-F238E27FC236}">
                <a16:creationId xmlns:a16="http://schemas.microsoft.com/office/drawing/2014/main" id="{C3A89329-7257-4CCD-B50C-326240C77D8A}"/>
              </a:ext>
            </a:extLst>
          </p:cNvPr>
          <p:cNvPicPr>
            <a:picLocks noChangeAspect="1"/>
          </p:cNvPicPr>
          <p:nvPr/>
        </p:nvPicPr>
        <p:blipFill>
          <a:blip r:embed="rId6"/>
          <a:stretch>
            <a:fillRect/>
          </a:stretch>
        </p:blipFill>
        <p:spPr>
          <a:xfrm>
            <a:off x="8043388" y="4147190"/>
            <a:ext cx="2935329" cy="1561933"/>
          </a:xfrm>
          <a:prstGeom prst="rect">
            <a:avLst/>
          </a:prstGeom>
        </p:spPr>
      </p:pic>
      <p:sp>
        <p:nvSpPr>
          <p:cNvPr id="19" name="TextBox 18">
            <a:extLst>
              <a:ext uri="{FF2B5EF4-FFF2-40B4-BE49-F238E27FC236}">
                <a16:creationId xmlns:a16="http://schemas.microsoft.com/office/drawing/2014/main" id="{FC8676A0-4EC2-4264-AC61-8E2FBC5EB9D2}"/>
              </a:ext>
            </a:extLst>
          </p:cNvPr>
          <p:cNvSpPr txBox="1"/>
          <p:nvPr/>
        </p:nvSpPr>
        <p:spPr>
          <a:xfrm>
            <a:off x="8447827" y="5790768"/>
            <a:ext cx="2404533" cy="646331"/>
          </a:xfrm>
          <a:prstGeom prst="rect">
            <a:avLst/>
          </a:prstGeom>
          <a:noFill/>
        </p:spPr>
        <p:txBody>
          <a:bodyPr wrap="square" rtlCol="0">
            <a:spAutoFit/>
          </a:bodyPr>
          <a:lstStyle/>
          <a:p>
            <a:pPr algn="ctr"/>
            <a:r>
              <a:rPr lang="en-US" dirty="0"/>
              <a:t>palm oil &amp; deforestation</a:t>
            </a:r>
          </a:p>
        </p:txBody>
      </p:sp>
      <p:pic>
        <p:nvPicPr>
          <p:cNvPr id="20" name="Picture 19">
            <a:extLst>
              <a:ext uri="{FF2B5EF4-FFF2-40B4-BE49-F238E27FC236}">
                <a16:creationId xmlns:a16="http://schemas.microsoft.com/office/drawing/2014/main" id="{4712DCDC-F1D6-4F99-8C72-A65EEE7CB4AC}"/>
              </a:ext>
            </a:extLst>
          </p:cNvPr>
          <p:cNvPicPr>
            <a:picLocks noChangeAspect="1"/>
          </p:cNvPicPr>
          <p:nvPr/>
        </p:nvPicPr>
        <p:blipFill>
          <a:blip r:embed="rId7"/>
          <a:stretch>
            <a:fillRect/>
          </a:stretch>
        </p:blipFill>
        <p:spPr>
          <a:xfrm>
            <a:off x="119253" y="2723607"/>
            <a:ext cx="4379656" cy="1674829"/>
          </a:xfrm>
          <a:prstGeom prst="rect">
            <a:avLst/>
          </a:prstGeom>
        </p:spPr>
      </p:pic>
      <p:sp>
        <p:nvSpPr>
          <p:cNvPr id="21" name="TextBox 20">
            <a:extLst>
              <a:ext uri="{FF2B5EF4-FFF2-40B4-BE49-F238E27FC236}">
                <a16:creationId xmlns:a16="http://schemas.microsoft.com/office/drawing/2014/main" id="{DA703E8F-AD9D-4618-B428-3EF8053F3E11}"/>
              </a:ext>
            </a:extLst>
          </p:cNvPr>
          <p:cNvSpPr txBox="1"/>
          <p:nvPr/>
        </p:nvSpPr>
        <p:spPr>
          <a:xfrm>
            <a:off x="927950" y="4398436"/>
            <a:ext cx="2987037" cy="369332"/>
          </a:xfrm>
          <a:prstGeom prst="rect">
            <a:avLst/>
          </a:prstGeom>
          <a:noFill/>
        </p:spPr>
        <p:txBody>
          <a:bodyPr wrap="square" rtlCol="0">
            <a:spAutoFit/>
          </a:bodyPr>
          <a:lstStyle/>
          <a:p>
            <a:pPr algn="ctr"/>
            <a:r>
              <a:rPr lang="en-US" dirty="0"/>
              <a:t>toxic chemicals</a:t>
            </a:r>
          </a:p>
        </p:txBody>
      </p:sp>
      <p:cxnSp>
        <p:nvCxnSpPr>
          <p:cNvPr id="22" name="Straight Connector 21">
            <a:extLst>
              <a:ext uri="{FF2B5EF4-FFF2-40B4-BE49-F238E27FC236}">
                <a16:creationId xmlns:a16="http://schemas.microsoft.com/office/drawing/2014/main" id="{A91C6F67-51B2-4A04-A573-DC58FFE2F0E5}"/>
              </a:ext>
            </a:extLst>
          </p:cNvPr>
          <p:cNvCxnSpPr>
            <a:cxnSpLocks/>
          </p:cNvCxnSpPr>
          <p:nvPr/>
        </p:nvCxnSpPr>
        <p:spPr>
          <a:xfrm>
            <a:off x="939583" y="3336031"/>
            <a:ext cx="96484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46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7">
            <a:extLst>
              <a:ext uri="{FF2B5EF4-FFF2-40B4-BE49-F238E27FC236}">
                <a16:creationId xmlns:a16="http://schemas.microsoft.com/office/drawing/2014/main" id="{0C97EDAC-272B-41CC-86DA-8AC840ADE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C8A96AD-74B2-475B-9905-DA89F13429DD}"/>
              </a:ext>
            </a:extLst>
          </p:cNvPr>
          <p:cNvSpPr>
            <a:spLocks noGrp="1"/>
          </p:cNvSpPr>
          <p:nvPr>
            <p:ph type="title"/>
          </p:nvPr>
        </p:nvSpPr>
        <p:spPr>
          <a:xfrm>
            <a:off x="836676" y="95251"/>
            <a:ext cx="10515600" cy="585787"/>
          </a:xfrm>
        </p:spPr>
        <p:txBody>
          <a:bodyPr anchor="ctr">
            <a:normAutofit/>
          </a:bodyPr>
          <a:lstStyle/>
          <a:p>
            <a:pPr algn="ctr"/>
            <a:r>
              <a:rPr lang="en-US" sz="2800" b="1" dirty="0">
                <a:gradFill flip="none" rotWithShape="1">
                  <a:gsLst>
                    <a:gs pos="0">
                      <a:schemeClr val="accent5">
                        <a:alpha val="70000"/>
                      </a:schemeClr>
                    </a:gs>
                    <a:gs pos="100000">
                      <a:schemeClr val="accent1">
                        <a:alpha val="70000"/>
                      </a:schemeClr>
                    </a:gs>
                  </a:gsLst>
                  <a:lin ang="0" scaled="1"/>
                  <a:tileRect/>
                </a:gradFill>
              </a:rPr>
              <a:t>Energy Use in Production</a:t>
            </a:r>
          </a:p>
        </p:txBody>
      </p:sp>
      <p:pic>
        <p:nvPicPr>
          <p:cNvPr id="5" name="Picture 4">
            <a:extLst>
              <a:ext uri="{FF2B5EF4-FFF2-40B4-BE49-F238E27FC236}">
                <a16:creationId xmlns:a16="http://schemas.microsoft.com/office/drawing/2014/main" id="{6DF03FD5-FB80-4E60-A339-968621E8CA39}"/>
              </a:ext>
            </a:extLst>
          </p:cNvPr>
          <p:cNvPicPr>
            <a:picLocks noChangeAspect="1"/>
          </p:cNvPicPr>
          <p:nvPr/>
        </p:nvPicPr>
        <p:blipFill>
          <a:blip r:embed="rId2"/>
          <a:stretch>
            <a:fillRect/>
          </a:stretch>
        </p:blipFill>
        <p:spPr>
          <a:xfrm>
            <a:off x="770466" y="882386"/>
            <a:ext cx="10283868" cy="5093228"/>
          </a:xfrm>
          <a:prstGeom prst="rect">
            <a:avLst/>
          </a:prstGeom>
        </p:spPr>
      </p:pic>
      <p:sp>
        <p:nvSpPr>
          <p:cNvPr id="7" name="TextBox 6">
            <a:extLst>
              <a:ext uri="{FF2B5EF4-FFF2-40B4-BE49-F238E27FC236}">
                <a16:creationId xmlns:a16="http://schemas.microsoft.com/office/drawing/2014/main" id="{63175D72-72B6-43EA-89E4-86DE28AB9D87}"/>
              </a:ext>
            </a:extLst>
          </p:cNvPr>
          <p:cNvSpPr txBox="1"/>
          <p:nvPr/>
        </p:nvSpPr>
        <p:spPr>
          <a:xfrm>
            <a:off x="287867" y="786608"/>
            <a:ext cx="8407400" cy="369332"/>
          </a:xfrm>
          <a:prstGeom prst="rect">
            <a:avLst/>
          </a:prstGeom>
          <a:noFill/>
        </p:spPr>
        <p:txBody>
          <a:bodyPr wrap="square" rtlCol="0">
            <a:spAutoFit/>
          </a:bodyPr>
          <a:lstStyle/>
          <a:p>
            <a:r>
              <a:rPr lang="en-US" dirty="0"/>
              <a:t>Case study 1: energy flow profile of Taiwan cosmetics industry </a:t>
            </a:r>
          </a:p>
        </p:txBody>
      </p:sp>
      <p:sp>
        <p:nvSpPr>
          <p:cNvPr id="11" name="TextBox 10">
            <a:extLst>
              <a:ext uri="{FF2B5EF4-FFF2-40B4-BE49-F238E27FC236}">
                <a16:creationId xmlns:a16="http://schemas.microsoft.com/office/drawing/2014/main" id="{B1D3175A-1682-4947-8852-82822F2A187C}"/>
              </a:ext>
            </a:extLst>
          </p:cNvPr>
          <p:cNvSpPr txBox="1"/>
          <p:nvPr/>
        </p:nvSpPr>
        <p:spPr>
          <a:xfrm>
            <a:off x="10947400" y="6182015"/>
            <a:ext cx="1244600" cy="369332"/>
          </a:xfrm>
          <a:prstGeom prst="rect">
            <a:avLst/>
          </a:prstGeom>
          <a:noFill/>
        </p:spPr>
        <p:txBody>
          <a:bodyPr wrap="square" rtlCol="0">
            <a:spAutoFit/>
          </a:bodyPr>
          <a:lstStyle/>
          <a:p>
            <a:r>
              <a:rPr lang="en-US" dirty="0"/>
              <a:t>Unit: GJ</a:t>
            </a:r>
          </a:p>
        </p:txBody>
      </p:sp>
      <p:sp>
        <p:nvSpPr>
          <p:cNvPr id="14" name="TextBox 13">
            <a:extLst>
              <a:ext uri="{FF2B5EF4-FFF2-40B4-BE49-F238E27FC236}">
                <a16:creationId xmlns:a16="http://schemas.microsoft.com/office/drawing/2014/main" id="{BB8F99B0-6F90-4201-B34F-D0C9DFF8B29B}"/>
              </a:ext>
            </a:extLst>
          </p:cNvPr>
          <p:cNvSpPr txBox="1"/>
          <p:nvPr/>
        </p:nvSpPr>
        <p:spPr>
          <a:xfrm>
            <a:off x="0" y="6551347"/>
            <a:ext cx="6094854" cy="261610"/>
          </a:xfrm>
          <a:prstGeom prst="rect">
            <a:avLst/>
          </a:prstGeom>
          <a:noFill/>
        </p:spPr>
        <p:txBody>
          <a:bodyPr wrap="square">
            <a:spAutoFit/>
          </a:bodyPr>
          <a:lstStyle/>
          <a:p>
            <a:r>
              <a:rPr lang="en-US" sz="1100" dirty="0" err="1"/>
              <a:t>Su</a:t>
            </a:r>
            <a:r>
              <a:rPr lang="en-US" sz="1100" dirty="0"/>
              <a:t>, </a:t>
            </a:r>
            <a:r>
              <a:rPr lang="en-US" sz="1100" dirty="0" err="1"/>
              <a:t>Leet</a:t>
            </a:r>
            <a:r>
              <a:rPr lang="en-US" sz="1100" dirty="0"/>
              <a:t>, Hong. </a:t>
            </a:r>
            <a:r>
              <a:rPr lang="en-US" sz="1100" i="1" dirty="0"/>
              <a:t>Environ. Eng. </a:t>
            </a:r>
            <a:r>
              <a:rPr lang="en-US" sz="1100" i="1" dirty="0" err="1"/>
              <a:t>Manag</a:t>
            </a:r>
            <a:r>
              <a:rPr lang="en-US" sz="1100" i="1" dirty="0"/>
              <a:t>. </a:t>
            </a:r>
            <a:r>
              <a:rPr lang="en-US" sz="1100" b="1" dirty="0"/>
              <a:t>2014</a:t>
            </a:r>
            <a:r>
              <a:rPr lang="en-US" sz="1100" dirty="0"/>
              <a:t>, </a:t>
            </a:r>
            <a:r>
              <a:rPr lang="en-US" sz="1100" i="1" dirty="0"/>
              <a:t>13</a:t>
            </a:r>
            <a:r>
              <a:rPr lang="en-US" sz="1100" dirty="0"/>
              <a:t>, 2971. </a:t>
            </a:r>
          </a:p>
        </p:txBody>
      </p:sp>
    </p:spTree>
    <p:extLst>
      <p:ext uri="{BB962C8B-B14F-4D97-AF65-F5344CB8AC3E}">
        <p14:creationId xmlns:p14="http://schemas.microsoft.com/office/powerpoint/2010/main" val="223104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8E6EE02-AF1F-470A-A000-D99DB1801B06}"/>
              </a:ext>
            </a:extLst>
          </p:cNvPr>
          <p:cNvSpPr>
            <a:spLocks noGrp="1"/>
          </p:cNvSpPr>
          <p:nvPr>
            <p:ph type="title"/>
          </p:nvPr>
        </p:nvSpPr>
        <p:spPr>
          <a:xfrm>
            <a:off x="836676" y="95251"/>
            <a:ext cx="10515600" cy="585787"/>
          </a:xfrm>
        </p:spPr>
        <p:txBody>
          <a:bodyPr anchor="ctr">
            <a:normAutofit/>
          </a:bodyPr>
          <a:lstStyle/>
          <a:p>
            <a:pPr algn="ctr"/>
            <a:r>
              <a:rPr lang="en-US" sz="2800" b="1" dirty="0">
                <a:gradFill flip="none" rotWithShape="1">
                  <a:gsLst>
                    <a:gs pos="0">
                      <a:schemeClr val="accent5">
                        <a:alpha val="70000"/>
                      </a:schemeClr>
                    </a:gs>
                    <a:gs pos="100000">
                      <a:schemeClr val="accent1">
                        <a:alpha val="70000"/>
                      </a:schemeClr>
                    </a:gs>
                  </a:gsLst>
                  <a:lin ang="0" scaled="1"/>
                  <a:tileRect/>
                </a:gradFill>
              </a:rPr>
              <a:t>Energy Use in Production</a:t>
            </a:r>
          </a:p>
        </p:txBody>
      </p:sp>
      <p:sp>
        <p:nvSpPr>
          <p:cNvPr id="7" name="TextBox 6">
            <a:extLst>
              <a:ext uri="{FF2B5EF4-FFF2-40B4-BE49-F238E27FC236}">
                <a16:creationId xmlns:a16="http://schemas.microsoft.com/office/drawing/2014/main" id="{C480F37B-8869-4DB1-80FE-02C7E78ECCCF}"/>
              </a:ext>
            </a:extLst>
          </p:cNvPr>
          <p:cNvSpPr txBox="1"/>
          <p:nvPr/>
        </p:nvSpPr>
        <p:spPr>
          <a:xfrm>
            <a:off x="287867" y="786608"/>
            <a:ext cx="8407400" cy="369332"/>
          </a:xfrm>
          <a:prstGeom prst="rect">
            <a:avLst/>
          </a:prstGeom>
          <a:noFill/>
        </p:spPr>
        <p:txBody>
          <a:bodyPr wrap="square" rtlCol="0">
            <a:spAutoFit/>
          </a:bodyPr>
          <a:lstStyle/>
          <a:p>
            <a:r>
              <a:rPr lang="en-US" dirty="0"/>
              <a:t>Case study 2: </a:t>
            </a:r>
            <a:r>
              <a:rPr lang="en-US" dirty="0" err="1"/>
              <a:t>L’Oreal</a:t>
            </a:r>
            <a:r>
              <a:rPr lang="en-US" dirty="0"/>
              <a:t> reaching carbon neutrality in U.S.</a:t>
            </a:r>
          </a:p>
        </p:txBody>
      </p:sp>
      <p:pic>
        <p:nvPicPr>
          <p:cNvPr id="5" name="Picture 4">
            <a:extLst>
              <a:ext uri="{FF2B5EF4-FFF2-40B4-BE49-F238E27FC236}">
                <a16:creationId xmlns:a16="http://schemas.microsoft.com/office/drawing/2014/main" id="{A5FB88BF-3984-4FE4-85F2-A13ED826A08B}"/>
              </a:ext>
            </a:extLst>
          </p:cNvPr>
          <p:cNvPicPr>
            <a:picLocks noChangeAspect="1"/>
          </p:cNvPicPr>
          <p:nvPr/>
        </p:nvPicPr>
        <p:blipFill>
          <a:blip r:embed="rId3"/>
          <a:stretch>
            <a:fillRect/>
          </a:stretch>
        </p:blipFill>
        <p:spPr>
          <a:xfrm>
            <a:off x="287867" y="1659337"/>
            <a:ext cx="4399930" cy="2997200"/>
          </a:xfrm>
          <a:prstGeom prst="rect">
            <a:avLst/>
          </a:prstGeom>
        </p:spPr>
      </p:pic>
      <p:sp>
        <p:nvSpPr>
          <p:cNvPr id="9" name="TextBox 8">
            <a:extLst>
              <a:ext uri="{FF2B5EF4-FFF2-40B4-BE49-F238E27FC236}">
                <a16:creationId xmlns:a16="http://schemas.microsoft.com/office/drawing/2014/main" id="{D8DF2052-8EA0-4174-8558-DEFF48C26C2E}"/>
              </a:ext>
            </a:extLst>
          </p:cNvPr>
          <p:cNvSpPr txBox="1"/>
          <p:nvPr/>
        </p:nvSpPr>
        <p:spPr>
          <a:xfrm>
            <a:off x="5029200" y="1388533"/>
            <a:ext cx="6705600" cy="1477328"/>
          </a:xfrm>
          <a:prstGeom prst="rect">
            <a:avLst/>
          </a:prstGeom>
          <a:noFill/>
        </p:spPr>
        <p:txBody>
          <a:bodyPr wrap="square" rtlCol="0">
            <a:spAutoFit/>
          </a:bodyPr>
          <a:lstStyle/>
          <a:p>
            <a:r>
              <a:rPr lang="en-US" b="1" dirty="0"/>
              <a:t>Energy optimization</a:t>
            </a:r>
          </a:p>
          <a:p>
            <a:pPr marL="285750" indent="-285750">
              <a:buFont typeface="Arial" panose="020B0604020202020204" pitchFamily="34" charset="0"/>
              <a:buChar char="•"/>
            </a:pPr>
            <a:r>
              <a:rPr lang="en-US" dirty="0"/>
              <a:t>Reduce energy consumption in manufacturing facilities</a:t>
            </a:r>
          </a:p>
          <a:p>
            <a:pPr marL="742950" lvl="1" indent="-285750">
              <a:buFont typeface="Arial" panose="020B0604020202020204" pitchFamily="34" charset="0"/>
              <a:buChar char="•"/>
            </a:pPr>
            <a:r>
              <a:rPr lang="en-US" dirty="0"/>
              <a:t>LED lighting</a:t>
            </a:r>
          </a:p>
          <a:p>
            <a:pPr marL="742950" lvl="1" indent="-285750">
              <a:buFont typeface="Arial" panose="020B0604020202020204" pitchFamily="34" charset="0"/>
              <a:buChar char="•"/>
            </a:pPr>
            <a:r>
              <a:rPr lang="en-US" dirty="0"/>
              <a:t>High-efficiency air compressors and vacuum pumps</a:t>
            </a:r>
          </a:p>
          <a:p>
            <a:pPr marL="285750" indent="-285750">
              <a:buFont typeface="Arial" panose="020B0604020202020204" pitchFamily="34" charset="0"/>
              <a:buChar char="•"/>
            </a:pPr>
            <a:r>
              <a:rPr lang="en-US" dirty="0"/>
              <a:t>DOE Better Building, Better Plants program</a:t>
            </a:r>
          </a:p>
        </p:txBody>
      </p:sp>
      <p:pic>
        <p:nvPicPr>
          <p:cNvPr id="13" name="Picture 12">
            <a:extLst>
              <a:ext uri="{FF2B5EF4-FFF2-40B4-BE49-F238E27FC236}">
                <a16:creationId xmlns:a16="http://schemas.microsoft.com/office/drawing/2014/main" id="{FA154324-5BAE-47C2-915A-21DA4A4DC0E5}"/>
              </a:ext>
            </a:extLst>
          </p:cNvPr>
          <p:cNvPicPr>
            <a:picLocks noChangeAspect="1"/>
          </p:cNvPicPr>
          <p:nvPr/>
        </p:nvPicPr>
        <p:blipFill>
          <a:blip r:embed="rId4"/>
          <a:stretch>
            <a:fillRect/>
          </a:stretch>
        </p:blipFill>
        <p:spPr>
          <a:xfrm>
            <a:off x="287867" y="4656537"/>
            <a:ext cx="4896763" cy="1894891"/>
          </a:xfrm>
          <a:prstGeom prst="rect">
            <a:avLst/>
          </a:prstGeom>
        </p:spPr>
      </p:pic>
      <p:sp>
        <p:nvSpPr>
          <p:cNvPr id="14" name="TextBox 13">
            <a:extLst>
              <a:ext uri="{FF2B5EF4-FFF2-40B4-BE49-F238E27FC236}">
                <a16:creationId xmlns:a16="http://schemas.microsoft.com/office/drawing/2014/main" id="{4B67C2A7-6508-4F53-8C11-AAD1038D4874}"/>
              </a:ext>
            </a:extLst>
          </p:cNvPr>
          <p:cNvSpPr txBox="1"/>
          <p:nvPr/>
        </p:nvSpPr>
        <p:spPr>
          <a:xfrm>
            <a:off x="178755" y="6551428"/>
            <a:ext cx="3086959" cy="261610"/>
          </a:xfrm>
          <a:prstGeom prst="rect">
            <a:avLst/>
          </a:prstGeom>
          <a:noFill/>
        </p:spPr>
        <p:txBody>
          <a:bodyPr wrap="square" rtlCol="0">
            <a:spAutoFit/>
          </a:bodyPr>
          <a:lstStyle/>
          <a:p>
            <a:r>
              <a:rPr lang="en-US" sz="1100" dirty="0"/>
              <a:t>Source: </a:t>
            </a:r>
            <a:r>
              <a:rPr lang="en-US" sz="1100" dirty="0" err="1"/>
              <a:t>L’Oreal</a:t>
            </a:r>
            <a:endParaRPr lang="en-US" sz="1100" dirty="0"/>
          </a:p>
        </p:txBody>
      </p:sp>
    </p:spTree>
    <p:extLst>
      <p:ext uri="{BB962C8B-B14F-4D97-AF65-F5344CB8AC3E}">
        <p14:creationId xmlns:p14="http://schemas.microsoft.com/office/powerpoint/2010/main" val="803408182"/>
      </p:ext>
    </p:extLst>
  </p:cSld>
  <p:clrMapOvr>
    <a:masterClrMapping/>
  </p:clrMapOvr>
</p:sld>
</file>

<file path=ppt/theme/theme1.xml><?xml version="1.0" encoding="utf-8"?>
<a:theme xmlns:a="http://schemas.openxmlformats.org/drawingml/2006/main" name="LuminousVTI">
  <a:themeElements>
    <a:clrScheme name="AnalogousFromRegularSeed_2SEEDS">
      <a:dk1>
        <a:srgbClr val="000000"/>
      </a:dk1>
      <a:lt1>
        <a:srgbClr val="FFFFFF"/>
      </a:lt1>
      <a:dk2>
        <a:srgbClr val="41242F"/>
      </a:dk2>
      <a:lt2>
        <a:srgbClr val="E8E4E2"/>
      </a:lt2>
      <a:accent1>
        <a:srgbClr val="3B92B1"/>
      </a:accent1>
      <a:accent2>
        <a:srgbClr val="46B3A3"/>
      </a:accent2>
      <a:accent3>
        <a:srgbClr val="4D73C3"/>
      </a:accent3>
      <a:accent4>
        <a:srgbClr val="B13B54"/>
      </a:accent4>
      <a:accent5>
        <a:srgbClr val="C3654D"/>
      </a:accent5>
      <a:accent6>
        <a:srgbClr val="B1843B"/>
      </a:accent6>
      <a:hlink>
        <a:srgbClr val="BF613F"/>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13610</TotalTime>
  <Words>938</Words>
  <Application>Microsoft Office PowerPoint</Application>
  <PresentationFormat>Widescreen</PresentationFormat>
  <Paragraphs>133</Paragraphs>
  <Slides>16</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Abadi</vt:lpstr>
      <vt:lpstr>Arial</vt:lpstr>
      <vt:lpstr>Calibri</vt:lpstr>
      <vt:lpstr>Wingdings</vt:lpstr>
      <vt:lpstr>LuminousVTI</vt:lpstr>
      <vt:lpstr>PowerPoint Presentation</vt:lpstr>
      <vt:lpstr>What Do We Mean by “Beauty/Cosmetics Industry”: Market Statistics</vt:lpstr>
      <vt:lpstr>What Do We Mean by “Beauty/Cosmetics Industry”: Market Statistics</vt:lpstr>
      <vt:lpstr>Value Chain</vt:lpstr>
      <vt:lpstr>Value Chain</vt:lpstr>
      <vt:lpstr>“The Ugly Side”</vt:lpstr>
      <vt:lpstr>“The Ugly Side”</vt:lpstr>
      <vt:lpstr>Energy Use in Production</vt:lpstr>
      <vt:lpstr>Energy Use in Production</vt:lpstr>
      <vt:lpstr>Energy Use in Production</vt:lpstr>
      <vt:lpstr>Chemistry &amp; Formulation</vt:lpstr>
      <vt:lpstr>Chemistry &amp; Formulation</vt:lpstr>
      <vt:lpstr>Chemistry &amp; Formulation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Liu, Mandy</dc:creator>
  <cp:lastModifiedBy>Liu, Mandy</cp:lastModifiedBy>
  <cp:revision>1</cp:revision>
  <dcterms:created xsi:type="dcterms:W3CDTF">2021-10-31T19:20:00Z</dcterms:created>
  <dcterms:modified xsi:type="dcterms:W3CDTF">2021-11-19T02:47:39Z</dcterms:modified>
</cp:coreProperties>
</file>