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6"/>
  </p:notesMasterIdLst>
  <p:sldIdLst>
    <p:sldId id="256" r:id="rId2"/>
    <p:sldId id="271" r:id="rId3"/>
    <p:sldId id="270" r:id="rId4"/>
    <p:sldId id="268" r:id="rId5"/>
    <p:sldId id="269" r:id="rId6"/>
    <p:sldId id="257" r:id="rId7"/>
    <p:sldId id="260" r:id="rId8"/>
    <p:sldId id="272" r:id="rId9"/>
    <p:sldId id="273" r:id="rId10"/>
    <p:sldId id="274" r:id="rId11"/>
    <p:sldId id="275" r:id="rId12"/>
    <p:sldId id="259" r:id="rId13"/>
    <p:sldId id="261" r:id="rId14"/>
    <p:sldId id="263" r:id="rId15"/>
    <p:sldId id="276" r:id="rId16"/>
    <p:sldId id="280" r:id="rId17"/>
    <p:sldId id="281" r:id="rId18"/>
    <p:sldId id="282" r:id="rId19"/>
    <p:sldId id="277" r:id="rId20"/>
    <p:sldId id="278" r:id="rId21"/>
    <p:sldId id="279" r:id="rId22"/>
    <p:sldId id="283" r:id="rId23"/>
    <p:sldId id="284" r:id="rId24"/>
    <p:sldId id="285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u, Mandy" initials="LM" lastIdx="1" clrIdx="0">
    <p:extLst>
      <p:ext uri="{19B8F6BF-5375-455C-9EA6-DF929625EA0E}">
        <p15:presenceInfo xmlns:p15="http://schemas.microsoft.com/office/powerpoint/2012/main" userId="Liu, Mand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B4268B2-B221-429B-884D-7ECBC56A120D}" v="490" dt="2021-04-09T01:17:35.7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6" autoAdjust="0"/>
    <p:restoredTop sz="94660"/>
  </p:normalViewPr>
  <p:slideViewPr>
    <p:cSldViewPr snapToGrid="0">
      <p:cViewPr>
        <p:scale>
          <a:sx n="76" d="100"/>
          <a:sy n="76" d="100"/>
        </p:scale>
        <p:origin x="844" y="5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u, Mandy" userId="0a27bcad-1e80-46ad-a7fa-2457d1a8110e" providerId="ADAL" clId="{7B4268B2-B221-429B-884D-7ECBC56A120D}"/>
    <pc:docChg chg="undo custSel addSld delSld modSld sldOrd">
      <pc:chgData name="Liu, Mandy" userId="0a27bcad-1e80-46ad-a7fa-2457d1a8110e" providerId="ADAL" clId="{7B4268B2-B221-429B-884D-7ECBC56A120D}" dt="2021-04-09T01:17:35.721" v="12736" actId="20577"/>
      <pc:docMkLst>
        <pc:docMk/>
      </pc:docMkLst>
      <pc:sldChg chg="addSp delSp modSp mod">
        <pc:chgData name="Liu, Mandy" userId="0a27bcad-1e80-46ad-a7fa-2457d1a8110e" providerId="ADAL" clId="{7B4268B2-B221-429B-884D-7ECBC56A120D}" dt="2021-04-06T00:00:07.660" v="6747" actId="20577"/>
        <pc:sldMkLst>
          <pc:docMk/>
          <pc:sldMk cId="3105602224" sldId="256"/>
        </pc:sldMkLst>
        <pc:spChg chg="mod">
          <ac:chgData name="Liu, Mandy" userId="0a27bcad-1e80-46ad-a7fa-2457d1a8110e" providerId="ADAL" clId="{7B4268B2-B221-429B-884D-7ECBC56A120D}" dt="2021-04-06T00:00:07.660" v="6747" actId="20577"/>
          <ac:spMkLst>
            <pc:docMk/>
            <pc:sldMk cId="3105602224" sldId="256"/>
            <ac:spMk id="2" creationId="{421A56CA-4B3D-4DB7-9E4E-B5CDE1AE57DE}"/>
          </ac:spMkLst>
        </pc:spChg>
        <pc:spChg chg="del mod">
          <ac:chgData name="Liu, Mandy" userId="0a27bcad-1e80-46ad-a7fa-2457d1a8110e" providerId="ADAL" clId="{7B4268B2-B221-429B-884D-7ECBC56A120D}" dt="2021-04-03T20:38:46.697" v="2073" actId="478"/>
          <ac:spMkLst>
            <pc:docMk/>
            <pc:sldMk cId="3105602224" sldId="256"/>
            <ac:spMk id="3" creationId="{635B38E4-9D61-446C-915E-CEC94C25D428}"/>
          </ac:spMkLst>
        </pc:spChg>
        <pc:spChg chg="add mod">
          <ac:chgData name="Liu, Mandy" userId="0a27bcad-1e80-46ad-a7fa-2457d1a8110e" providerId="ADAL" clId="{7B4268B2-B221-429B-884D-7ECBC56A120D}" dt="2021-04-03T20:39:05.225" v="2107" actId="20577"/>
          <ac:spMkLst>
            <pc:docMk/>
            <pc:sldMk cId="3105602224" sldId="256"/>
            <ac:spMk id="4" creationId="{DDAA7CC5-4E1F-41EF-ADD2-3F3348B34EE6}"/>
          </ac:spMkLst>
        </pc:spChg>
      </pc:sldChg>
      <pc:sldChg chg="addSp delSp modSp new mod modAnim">
        <pc:chgData name="Liu, Mandy" userId="0a27bcad-1e80-46ad-a7fa-2457d1a8110e" providerId="ADAL" clId="{7B4268B2-B221-429B-884D-7ECBC56A120D}" dt="2021-04-09T00:45:44.985" v="12471" actId="478"/>
        <pc:sldMkLst>
          <pc:docMk/>
          <pc:sldMk cId="3235607089" sldId="257"/>
        </pc:sldMkLst>
        <pc:spChg chg="mod">
          <ac:chgData name="Liu, Mandy" userId="0a27bcad-1e80-46ad-a7fa-2457d1a8110e" providerId="ADAL" clId="{7B4268B2-B221-429B-884D-7ECBC56A120D}" dt="2021-04-09T00:45:09.881" v="12464" actId="20577"/>
          <ac:spMkLst>
            <pc:docMk/>
            <pc:sldMk cId="3235607089" sldId="257"/>
            <ac:spMk id="2" creationId="{E08B0FE1-0BEC-4990-8A09-1C211CAF4B46}"/>
          </ac:spMkLst>
        </pc:spChg>
        <pc:spChg chg="mod">
          <ac:chgData name="Liu, Mandy" userId="0a27bcad-1e80-46ad-a7fa-2457d1a8110e" providerId="ADAL" clId="{7B4268B2-B221-429B-884D-7ECBC56A120D}" dt="2021-04-09T00:45:17.193" v="12465" actId="1076"/>
          <ac:spMkLst>
            <pc:docMk/>
            <pc:sldMk cId="3235607089" sldId="257"/>
            <ac:spMk id="3" creationId="{9C574F9A-F667-4F21-9BD3-20C5BC96594A}"/>
          </ac:spMkLst>
        </pc:spChg>
        <pc:spChg chg="add del mod">
          <ac:chgData name="Liu, Mandy" userId="0a27bcad-1e80-46ad-a7fa-2457d1a8110e" providerId="ADAL" clId="{7B4268B2-B221-429B-884D-7ECBC56A120D}" dt="2021-04-08T00:34:23.022" v="9293" actId="478"/>
          <ac:spMkLst>
            <pc:docMk/>
            <pc:sldMk cId="3235607089" sldId="257"/>
            <ac:spMk id="5" creationId="{DAEC19F9-36D2-48E1-AB61-563ABD287518}"/>
          </ac:spMkLst>
        </pc:spChg>
        <pc:spChg chg="add mod">
          <ac:chgData name="Liu, Mandy" userId="0a27bcad-1e80-46ad-a7fa-2457d1a8110e" providerId="ADAL" clId="{7B4268B2-B221-429B-884D-7ECBC56A120D}" dt="2021-04-08T00:47:30.876" v="9718" actId="1076"/>
          <ac:spMkLst>
            <pc:docMk/>
            <pc:sldMk cId="3235607089" sldId="257"/>
            <ac:spMk id="6" creationId="{A7C6A70C-2F9D-4B61-8AE6-ECE39C607F33}"/>
          </ac:spMkLst>
        </pc:spChg>
        <pc:spChg chg="add del mod">
          <ac:chgData name="Liu, Mandy" userId="0a27bcad-1e80-46ad-a7fa-2457d1a8110e" providerId="ADAL" clId="{7B4268B2-B221-429B-884D-7ECBC56A120D}" dt="2021-04-09T00:45:40.978" v="12470" actId="478"/>
          <ac:spMkLst>
            <pc:docMk/>
            <pc:sldMk cId="3235607089" sldId="257"/>
            <ac:spMk id="9" creationId="{E57C1EA5-439F-45E8-9A5B-A33C1771E67D}"/>
          </ac:spMkLst>
        </pc:spChg>
        <pc:spChg chg="add del">
          <ac:chgData name="Liu, Mandy" userId="0a27bcad-1e80-46ad-a7fa-2457d1a8110e" providerId="ADAL" clId="{7B4268B2-B221-429B-884D-7ECBC56A120D}" dt="2021-04-08T00:46:30.140" v="9715" actId="478"/>
          <ac:spMkLst>
            <pc:docMk/>
            <pc:sldMk cId="3235607089" sldId="257"/>
            <ac:spMk id="11" creationId="{28FC5995-8FF4-4F31-ABE7-47346018B06B}"/>
          </ac:spMkLst>
        </pc:spChg>
        <pc:spChg chg="add del mod">
          <ac:chgData name="Liu, Mandy" userId="0a27bcad-1e80-46ad-a7fa-2457d1a8110e" providerId="ADAL" clId="{7B4268B2-B221-429B-884D-7ECBC56A120D}" dt="2021-04-08T01:13:11.571" v="11079" actId="478"/>
          <ac:spMkLst>
            <pc:docMk/>
            <pc:sldMk cId="3235607089" sldId="257"/>
            <ac:spMk id="12" creationId="{749B35D7-D6BE-4B41-A9C3-A6E974DB4C11}"/>
          </ac:spMkLst>
        </pc:spChg>
        <pc:spChg chg="add mod">
          <ac:chgData name="Liu, Mandy" userId="0a27bcad-1e80-46ad-a7fa-2457d1a8110e" providerId="ADAL" clId="{7B4268B2-B221-429B-884D-7ECBC56A120D}" dt="2021-04-08T01:13:12.302" v="11080"/>
          <ac:spMkLst>
            <pc:docMk/>
            <pc:sldMk cId="3235607089" sldId="257"/>
            <ac:spMk id="13" creationId="{8017E44F-45A2-4CCF-A153-8AE8E9277A46}"/>
          </ac:spMkLst>
        </pc:spChg>
        <pc:picChg chg="add mod modCrop">
          <ac:chgData name="Liu, Mandy" userId="0a27bcad-1e80-46ad-a7fa-2457d1a8110e" providerId="ADAL" clId="{7B4268B2-B221-429B-884D-7ECBC56A120D}" dt="2021-04-08T00:40:43.687" v="9302" actId="1076"/>
          <ac:picMkLst>
            <pc:docMk/>
            <pc:sldMk cId="3235607089" sldId="257"/>
            <ac:picMk id="7" creationId="{8A6E60DA-6AB3-42FA-8867-CF3AF4919E0C}"/>
          </ac:picMkLst>
        </pc:picChg>
        <pc:cxnChg chg="add del mod">
          <ac:chgData name="Liu, Mandy" userId="0a27bcad-1e80-46ad-a7fa-2457d1a8110e" providerId="ADAL" clId="{7B4268B2-B221-429B-884D-7ECBC56A120D}" dt="2021-04-09T00:45:44.985" v="12471" actId="478"/>
          <ac:cxnSpMkLst>
            <pc:docMk/>
            <pc:sldMk cId="3235607089" sldId="257"/>
            <ac:cxnSpMk id="10" creationId="{4D325E96-8493-4A43-8EC6-CB1F5DBA6F3F}"/>
          </ac:cxnSpMkLst>
        </pc:cxnChg>
      </pc:sldChg>
      <pc:sldChg chg="addSp delSp modSp new del mod ord">
        <pc:chgData name="Liu, Mandy" userId="0a27bcad-1e80-46ad-a7fa-2457d1a8110e" providerId="ADAL" clId="{7B4268B2-B221-429B-884D-7ECBC56A120D}" dt="2021-04-03T21:26:38.273" v="3041" actId="47"/>
        <pc:sldMkLst>
          <pc:docMk/>
          <pc:sldMk cId="4051693995" sldId="258"/>
        </pc:sldMkLst>
        <pc:spChg chg="mod">
          <ac:chgData name="Liu, Mandy" userId="0a27bcad-1e80-46ad-a7fa-2457d1a8110e" providerId="ADAL" clId="{7B4268B2-B221-429B-884D-7ECBC56A120D}" dt="2021-04-03T20:21:01.397" v="2042"/>
          <ac:spMkLst>
            <pc:docMk/>
            <pc:sldMk cId="4051693995" sldId="258"/>
            <ac:spMk id="2" creationId="{A4799BFD-CC47-40C0-857A-FDE349392915}"/>
          </ac:spMkLst>
        </pc:spChg>
        <pc:spChg chg="del">
          <ac:chgData name="Liu, Mandy" userId="0a27bcad-1e80-46ad-a7fa-2457d1a8110e" providerId="ADAL" clId="{7B4268B2-B221-429B-884D-7ECBC56A120D}" dt="2021-03-28T19:33:35.794" v="111" actId="478"/>
          <ac:spMkLst>
            <pc:docMk/>
            <pc:sldMk cId="4051693995" sldId="258"/>
            <ac:spMk id="3" creationId="{D42FA6D7-B3F1-44EF-87CA-24E6E0F808D9}"/>
          </ac:spMkLst>
        </pc:spChg>
        <pc:picChg chg="add">
          <ac:chgData name="Liu, Mandy" userId="0a27bcad-1e80-46ad-a7fa-2457d1a8110e" providerId="ADAL" clId="{7B4268B2-B221-429B-884D-7ECBC56A120D}" dt="2021-03-28T19:33:51.954" v="112" actId="22"/>
          <ac:picMkLst>
            <pc:docMk/>
            <pc:sldMk cId="4051693995" sldId="258"/>
            <ac:picMk id="5" creationId="{606655C9-10C7-4EB7-B9E4-B0B01164A0A2}"/>
          </ac:picMkLst>
        </pc:picChg>
      </pc:sldChg>
      <pc:sldChg chg="addSp delSp modSp new mod ord modAnim modNotesTx">
        <pc:chgData name="Liu, Mandy" userId="0a27bcad-1e80-46ad-a7fa-2457d1a8110e" providerId="ADAL" clId="{7B4268B2-B221-429B-884D-7ECBC56A120D}" dt="2021-04-09T01:06:42.175" v="12617" actId="20577"/>
        <pc:sldMkLst>
          <pc:docMk/>
          <pc:sldMk cId="3855481115" sldId="259"/>
        </pc:sldMkLst>
        <pc:spChg chg="del mod">
          <ac:chgData name="Liu, Mandy" userId="0a27bcad-1e80-46ad-a7fa-2457d1a8110e" providerId="ADAL" clId="{7B4268B2-B221-429B-884D-7ECBC56A120D}" dt="2021-04-08T01:23:35.321" v="11548" actId="478"/>
          <ac:spMkLst>
            <pc:docMk/>
            <pc:sldMk cId="3855481115" sldId="259"/>
            <ac:spMk id="2" creationId="{0D521740-6196-4C80-9747-F6297BE9C3B9}"/>
          </ac:spMkLst>
        </pc:spChg>
        <pc:spChg chg="del">
          <ac:chgData name="Liu, Mandy" userId="0a27bcad-1e80-46ad-a7fa-2457d1a8110e" providerId="ADAL" clId="{7B4268B2-B221-429B-884D-7ECBC56A120D}" dt="2021-03-28T19:44:04.524" v="151" actId="478"/>
          <ac:spMkLst>
            <pc:docMk/>
            <pc:sldMk cId="3855481115" sldId="259"/>
            <ac:spMk id="3" creationId="{E88DF780-C523-48FC-BD6B-B75C5F22FCC9}"/>
          </ac:spMkLst>
        </pc:spChg>
        <pc:spChg chg="add del mod">
          <ac:chgData name="Liu, Mandy" userId="0a27bcad-1e80-46ad-a7fa-2457d1a8110e" providerId="ADAL" clId="{7B4268B2-B221-429B-884D-7ECBC56A120D}" dt="2021-04-08T01:23:38.973" v="11550" actId="478"/>
          <ac:spMkLst>
            <pc:docMk/>
            <pc:sldMk cId="3855481115" sldId="259"/>
            <ac:spMk id="4" creationId="{28071EC0-1909-4892-B4AC-D105BA678342}"/>
          </ac:spMkLst>
        </pc:spChg>
        <pc:spChg chg="add del mod">
          <ac:chgData name="Liu, Mandy" userId="0a27bcad-1e80-46ad-a7fa-2457d1a8110e" providerId="ADAL" clId="{7B4268B2-B221-429B-884D-7ECBC56A120D}" dt="2021-04-04T20:14:08.370" v="5035" actId="478"/>
          <ac:spMkLst>
            <pc:docMk/>
            <pc:sldMk cId="3855481115" sldId="259"/>
            <ac:spMk id="4" creationId="{FB5142D8-7C0C-4D6C-8E81-2D8A40D0F3CC}"/>
          </ac:spMkLst>
        </pc:spChg>
        <pc:spChg chg="add del mod">
          <ac:chgData name="Liu, Mandy" userId="0a27bcad-1e80-46ad-a7fa-2457d1a8110e" providerId="ADAL" clId="{7B4268B2-B221-429B-884D-7ECBC56A120D}" dt="2021-04-04T20:14:08.370" v="5035" actId="478"/>
          <ac:spMkLst>
            <pc:docMk/>
            <pc:sldMk cId="3855481115" sldId="259"/>
            <ac:spMk id="6" creationId="{17F816DA-EF41-45B3-AD12-9130C554CF95}"/>
          </ac:spMkLst>
        </pc:spChg>
        <pc:spChg chg="add mod">
          <ac:chgData name="Liu, Mandy" userId="0a27bcad-1e80-46ad-a7fa-2457d1a8110e" providerId="ADAL" clId="{7B4268B2-B221-429B-884D-7ECBC56A120D}" dt="2021-04-09T01:06:42.175" v="12617" actId="20577"/>
          <ac:spMkLst>
            <pc:docMk/>
            <pc:sldMk cId="3855481115" sldId="259"/>
            <ac:spMk id="8" creationId="{50C3F592-BEF5-493D-837C-A8D1091B9B81}"/>
          </ac:spMkLst>
        </pc:spChg>
        <pc:spChg chg="add mod">
          <ac:chgData name="Liu, Mandy" userId="0a27bcad-1e80-46ad-a7fa-2457d1a8110e" providerId="ADAL" clId="{7B4268B2-B221-429B-884D-7ECBC56A120D}" dt="2021-04-09T01:02:32.103" v="12597" actId="20577"/>
          <ac:spMkLst>
            <pc:docMk/>
            <pc:sldMk cId="3855481115" sldId="259"/>
            <ac:spMk id="9" creationId="{BEA4621B-1DEA-4EFB-B381-713A7E676DEA}"/>
          </ac:spMkLst>
        </pc:spChg>
        <pc:spChg chg="add mod">
          <ac:chgData name="Liu, Mandy" userId="0a27bcad-1e80-46ad-a7fa-2457d1a8110e" providerId="ADAL" clId="{7B4268B2-B221-429B-884D-7ECBC56A120D}" dt="2021-04-09T01:02:01.827" v="12565" actId="164"/>
          <ac:spMkLst>
            <pc:docMk/>
            <pc:sldMk cId="3855481115" sldId="259"/>
            <ac:spMk id="10" creationId="{F082862D-CA4C-4C64-A189-51EF87470645}"/>
          </ac:spMkLst>
        </pc:spChg>
        <pc:spChg chg="add mod">
          <ac:chgData name="Liu, Mandy" userId="0a27bcad-1e80-46ad-a7fa-2457d1a8110e" providerId="ADAL" clId="{7B4268B2-B221-429B-884D-7ECBC56A120D}" dt="2021-04-08T01:32:07.273" v="11796" actId="1076"/>
          <ac:spMkLst>
            <pc:docMk/>
            <pc:sldMk cId="3855481115" sldId="259"/>
            <ac:spMk id="12" creationId="{4E048189-61BE-4616-8C61-4F6B06698FF1}"/>
          </ac:spMkLst>
        </pc:spChg>
        <pc:grpChg chg="add mod">
          <ac:chgData name="Liu, Mandy" userId="0a27bcad-1e80-46ad-a7fa-2457d1a8110e" providerId="ADAL" clId="{7B4268B2-B221-429B-884D-7ECBC56A120D}" dt="2021-04-09T01:02:01.827" v="12565" actId="164"/>
          <ac:grpSpMkLst>
            <pc:docMk/>
            <pc:sldMk cId="3855481115" sldId="259"/>
            <ac:grpSpMk id="13" creationId="{87963006-3E23-4A02-8179-174F2AF05DDA}"/>
          </ac:grpSpMkLst>
        </pc:grpChg>
        <pc:grpChg chg="add mod">
          <ac:chgData name="Liu, Mandy" userId="0a27bcad-1e80-46ad-a7fa-2457d1a8110e" providerId="ADAL" clId="{7B4268B2-B221-429B-884D-7ECBC56A120D}" dt="2021-04-09T01:02:13.115" v="12567" actId="164"/>
          <ac:grpSpMkLst>
            <pc:docMk/>
            <pc:sldMk cId="3855481115" sldId="259"/>
            <ac:grpSpMk id="14" creationId="{89633FE1-D154-4E72-A3CE-B5BA6C5594DB}"/>
          </ac:grpSpMkLst>
        </pc:grpChg>
        <pc:picChg chg="add mod">
          <ac:chgData name="Liu, Mandy" userId="0a27bcad-1e80-46ad-a7fa-2457d1a8110e" providerId="ADAL" clId="{7B4268B2-B221-429B-884D-7ECBC56A120D}" dt="2021-04-09T01:02:13.115" v="12567" actId="164"/>
          <ac:picMkLst>
            <pc:docMk/>
            <pc:sldMk cId="3855481115" sldId="259"/>
            <ac:picMk id="5" creationId="{DFAA3B1C-E503-4B3E-94A1-EA8B138EF748}"/>
          </ac:picMkLst>
        </pc:picChg>
        <pc:picChg chg="add mod modCrop">
          <ac:chgData name="Liu, Mandy" userId="0a27bcad-1e80-46ad-a7fa-2457d1a8110e" providerId="ADAL" clId="{7B4268B2-B221-429B-884D-7ECBC56A120D}" dt="2021-04-09T01:02:01.827" v="12565" actId="164"/>
          <ac:picMkLst>
            <pc:docMk/>
            <pc:sldMk cId="3855481115" sldId="259"/>
            <ac:picMk id="7" creationId="{EAA6582E-39CE-4E1C-8B6E-126A47220284}"/>
          </ac:picMkLst>
        </pc:picChg>
        <pc:picChg chg="add mod modCrop">
          <ac:chgData name="Liu, Mandy" userId="0a27bcad-1e80-46ad-a7fa-2457d1a8110e" providerId="ADAL" clId="{7B4268B2-B221-429B-884D-7ECBC56A120D}" dt="2021-04-09T01:02:13.115" v="12567" actId="164"/>
          <ac:picMkLst>
            <pc:docMk/>
            <pc:sldMk cId="3855481115" sldId="259"/>
            <ac:picMk id="11" creationId="{C24EB209-A0FE-4735-BC83-937F4335818E}"/>
          </ac:picMkLst>
        </pc:picChg>
        <pc:picChg chg="add del mod">
          <ac:chgData name="Liu, Mandy" userId="0a27bcad-1e80-46ad-a7fa-2457d1a8110e" providerId="ADAL" clId="{7B4268B2-B221-429B-884D-7ECBC56A120D}" dt="2021-04-04T20:14:08.370" v="5035" actId="478"/>
          <ac:picMkLst>
            <pc:docMk/>
            <pc:sldMk cId="3855481115" sldId="259"/>
            <ac:picMk id="1026" creationId="{A94B52F8-0096-4141-A71A-3930E64F7AB2}"/>
          </ac:picMkLst>
        </pc:picChg>
      </pc:sldChg>
      <pc:sldChg chg="addSp delSp modSp add mod modAnim">
        <pc:chgData name="Liu, Mandy" userId="0a27bcad-1e80-46ad-a7fa-2457d1a8110e" providerId="ADAL" clId="{7B4268B2-B221-429B-884D-7ECBC56A120D}" dt="2021-04-09T00:49:55.126" v="12473"/>
        <pc:sldMkLst>
          <pc:docMk/>
          <pc:sldMk cId="2844102779" sldId="260"/>
        </pc:sldMkLst>
        <pc:spChg chg="mod">
          <ac:chgData name="Liu, Mandy" userId="0a27bcad-1e80-46ad-a7fa-2457d1a8110e" providerId="ADAL" clId="{7B4268B2-B221-429B-884D-7ECBC56A120D}" dt="2021-04-08T01:01:12.192" v="10291" actId="255"/>
          <ac:spMkLst>
            <pc:docMk/>
            <pc:sldMk cId="2844102779" sldId="260"/>
            <ac:spMk id="2" creationId="{0D521740-6196-4C80-9747-F6297BE9C3B9}"/>
          </ac:spMkLst>
        </pc:spChg>
        <pc:spChg chg="del mod">
          <ac:chgData name="Liu, Mandy" userId="0a27bcad-1e80-46ad-a7fa-2457d1a8110e" providerId="ADAL" clId="{7B4268B2-B221-429B-884D-7ECBC56A120D}" dt="2021-04-04T19:35:42.657" v="4396" actId="478"/>
          <ac:spMkLst>
            <pc:docMk/>
            <pc:sldMk cId="2844102779" sldId="260"/>
            <ac:spMk id="4" creationId="{FB5142D8-7C0C-4D6C-8E81-2D8A40D0F3CC}"/>
          </ac:spMkLst>
        </pc:spChg>
        <pc:spChg chg="add mod">
          <ac:chgData name="Liu, Mandy" userId="0a27bcad-1e80-46ad-a7fa-2457d1a8110e" providerId="ADAL" clId="{7B4268B2-B221-429B-884D-7ECBC56A120D}" dt="2021-04-08T01:00:42.426" v="10289" actId="113"/>
          <ac:spMkLst>
            <pc:docMk/>
            <pc:sldMk cId="2844102779" sldId="260"/>
            <ac:spMk id="5" creationId="{E8562AF0-5C44-473D-BD85-E2A8EFD256F3}"/>
          </ac:spMkLst>
        </pc:spChg>
        <pc:spChg chg="del">
          <ac:chgData name="Liu, Mandy" userId="0a27bcad-1e80-46ad-a7fa-2457d1a8110e" providerId="ADAL" clId="{7B4268B2-B221-429B-884D-7ECBC56A120D}" dt="2021-03-28T19:56:34.524" v="409" actId="478"/>
          <ac:spMkLst>
            <pc:docMk/>
            <pc:sldMk cId="2844102779" sldId="260"/>
            <ac:spMk id="6" creationId="{17F816DA-EF41-45B3-AD12-9130C554CF95}"/>
          </ac:spMkLst>
        </pc:spChg>
        <pc:spChg chg="add del mod">
          <ac:chgData name="Liu, Mandy" userId="0a27bcad-1e80-46ad-a7fa-2457d1a8110e" providerId="ADAL" clId="{7B4268B2-B221-429B-884D-7ECBC56A120D}" dt="2021-04-08T01:13:17.227" v="11081" actId="478"/>
          <ac:spMkLst>
            <pc:docMk/>
            <pc:sldMk cId="2844102779" sldId="260"/>
            <ac:spMk id="7" creationId="{C68C53ED-1BDB-4D1D-AEE7-CD43EBEAD2E9}"/>
          </ac:spMkLst>
        </pc:spChg>
        <pc:spChg chg="add mod">
          <ac:chgData name="Liu, Mandy" userId="0a27bcad-1e80-46ad-a7fa-2457d1a8110e" providerId="ADAL" clId="{7B4268B2-B221-429B-884D-7ECBC56A120D}" dt="2021-04-08T01:13:17.922" v="11082"/>
          <ac:spMkLst>
            <pc:docMk/>
            <pc:sldMk cId="2844102779" sldId="260"/>
            <ac:spMk id="8" creationId="{1DD51CDB-60D1-42A6-B26A-7FD3FAEB8027}"/>
          </ac:spMkLst>
        </pc:spChg>
        <pc:spChg chg="del">
          <ac:chgData name="Liu, Mandy" userId="0a27bcad-1e80-46ad-a7fa-2457d1a8110e" providerId="ADAL" clId="{7B4268B2-B221-429B-884D-7ECBC56A120D}" dt="2021-03-28T19:56:34.524" v="409" actId="478"/>
          <ac:spMkLst>
            <pc:docMk/>
            <pc:sldMk cId="2844102779" sldId="260"/>
            <ac:spMk id="8" creationId="{50C3F592-BEF5-493D-837C-A8D1091B9B81}"/>
          </ac:spMkLst>
        </pc:spChg>
        <pc:spChg chg="add mod">
          <ac:chgData name="Liu, Mandy" userId="0a27bcad-1e80-46ad-a7fa-2457d1a8110e" providerId="ADAL" clId="{7B4268B2-B221-429B-884D-7ECBC56A120D}" dt="2021-04-09T00:49:49.904" v="12472" actId="164"/>
          <ac:spMkLst>
            <pc:docMk/>
            <pc:sldMk cId="2844102779" sldId="260"/>
            <ac:spMk id="9" creationId="{FFBC3CF3-683E-4942-89C0-A7209CE4550A}"/>
          </ac:spMkLst>
        </pc:spChg>
        <pc:grpChg chg="add mod">
          <ac:chgData name="Liu, Mandy" userId="0a27bcad-1e80-46ad-a7fa-2457d1a8110e" providerId="ADAL" clId="{7B4268B2-B221-429B-884D-7ECBC56A120D}" dt="2021-04-09T00:49:49.904" v="12472" actId="164"/>
          <ac:grpSpMkLst>
            <pc:docMk/>
            <pc:sldMk cId="2844102779" sldId="260"/>
            <ac:grpSpMk id="6" creationId="{9FE29433-4177-43B8-AAF1-4FD5419CC578}"/>
          </ac:grpSpMkLst>
        </pc:grpChg>
        <pc:picChg chg="add mod">
          <ac:chgData name="Liu, Mandy" userId="0a27bcad-1e80-46ad-a7fa-2457d1a8110e" providerId="ADAL" clId="{7B4268B2-B221-429B-884D-7ECBC56A120D}" dt="2021-04-09T00:49:49.904" v="12472" actId="164"/>
          <ac:picMkLst>
            <pc:docMk/>
            <pc:sldMk cId="2844102779" sldId="260"/>
            <ac:picMk id="4" creationId="{985D6A93-4448-4D51-AAD4-E57911BF88E6}"/>
          </ac:picMkLst>
        </pc:picChg>
        <pc:picChg chg="del">
          <ac:chgData name="Liu, Mandy" userId="0a27bcad-1e80-46ad-a7fa-2457d1a8110e" providerId="ADAL" clId="{7B4268B2-B221-429B-884D-7ECBC56A120D}" dt="2021-03-28T19:56:34.524" v="409" actId="478"/>
          <ac:picMkLst>
            <pc:docMk/>
            <pc:sldMk cId="2844102779" sldId="260"/>
            <ac:picMk id="5" creationId="{DFAA3B1C-E503-4B3E-94A1-EA8B138EF748}"/>
          </ac:picMkLst>
        </pc:picChg>
        <pc:picChg chg="del">
          <ac:chgData name="Liu, Mandy" userId="0a27bcad-1e80-46ad-a7fa-2457d1a8110e" providerId="ADAL" clId="{7B4268B2-B221-429B-884D-7ECBC56A120D}" dt="2021-03-28T19:56:34.524" v="409" actId="478"/>
          <ac:picMkLst>
            <pc:docMk/>
            <pc:sldMk cId="2844102779" sldId="260"/>
            <ac:picMk id="1026" creationId="{A94B52F8-0096-4141-A71A-3930E64F7AB2}"/>
          </ac:picMkLst>
        </pc:picChg>
      </pc:sldChg>
      <pc:sldChg chg="new del">
        <pc:chgData name="Liu, Mandy" userId="0a27bcad-1e80-46ad-a7fa-2457d1a8110e" providerId="ADAL" clId="{7B4268B2-B221-429B-884D-7ECBC56A120D}" dt="2021-03-28T19:56:11.756" v="407" actId="47"/>
        <pc:sldMkLst>
          <pc:docMk/>
          <pc:sldMk cId="3258124898" sldId="260"/>
        </pc:sldMkLst>
      </pc:sldChg>
      <pc:sldChg chg="addSp delSp modSp new mod ord modAnim">
        <pc:chgData name="Liu, Mandy" userId="0a27bcad-1e80-46ad-a7fa-2457d1a8110e" providerId="ADAL" clId="{7B4268B2-B221-429B-884D-7ECBC56A120D}" dt="2021-04-09T01:07:07.839" v="12631"/>
        <pc:sldMkLst>
          <pc:docMk/>
          <pc:sldMk cId="3868532144" sldId="261"/>
        </pc:sldMkLst>
        <pc:spChg chg="mod">
          <ac:chgData name="Liu, Mandy" userId="0a27bcad-1e80-46ad-a7fa-2457d1a8110e" providerId="ADAL" clId="{7B4268B2-B221-429B-884D-7ECBC56A120D}" dt="2021-04-08T01:33:00.456" v="11831" actId="20577"/>
          <ac:spMkLst>
            <pc:docMk/>
            <pc:sldMk cId="3868532144" sldId="261"/>
            <ac:spMk id="2" creationId="{DDCAA13D-198A-4CDE-9881-BA6A5E7F2C91}"/>
          </ac:spMkLst>
        </pc:spChg>
        <pc:spChg chg="mod">
          <ac:chgData name="Liu, Mandy" userId="0a27bcad-1e80-46ad-a7fa-2457d1a8110e" providerId="ADAL" clId="{7B4268B2-B221-429B-884D-7ECBC56A120D}" dt="2021-04-09T01:07:03.791" v="12630" actId="5793"/>
          <ac:spMkLst>
            <pc:docMk/>
            <pc:sldMk cId="3868532144" sldId="261"/>
            <ac:spMk id="3" creationId="{47404ABF-2CD3-4E9F-BC7C-B57767117928}"/>
          </ac:spMkLst>
        </pc:spChg>
        <pc:spChg chg="add del mod">
          <ac:chgData name="Liu, Mandy" userId="0a27bcad-1e80-46ad-a7fa-2457d1a8110e" providerId="ADAL" clId="{7B4268B2-B221-429B-884D-7ECBC56A120D}" dt="2021-04-08T01:32:25.103" v="11797" actId="478"/>
          <ac:spMkLst>
            <pc:docMk/>
            <pc:sldMk cId="3868532144" sldId="261"/>
            <ac:spMk id="5" creationId="{661B0FDE-A72B-449B-BEAB-93D9E18B2D1D}"/>
          </ac:spMkLst>
        </pc:spChg>
      </pc:sldChg>
      <pc:sldChg chg="addSp modSp new del mod">
        <pc:chgData name="Liu, Mandy" userId="0a27bcad-1e80-46ad-a7fa-2457d1a8110e" providerId="ADAL" clId="{7B4268B2-B221-429B-884D-7ECBC56A120D}" dt="2021-04-04T20:16:53.391" v="5151" actId="47"/>
        <pc:sldMkLst>
          <pc:docMk/>
          <pc:sldMk cId="3541815192" sldId="262"/>
        </pc:sldMkLst>
        <pc:spChg chg="mod">
          <ac:chgData name="Liu, Mandy" userId="0a27bcad-1e80-46ad-a7fa-2457d1a8110e" providerId="ADAL" clId="{7B4268B2-B221-429B-884D-7ECBC56A120D}" dt="2021-04-03T20:21:01.397" v="2042"/>
          <ac:spMkLst>
            <pc:docMk/>
            <pc:sldMk cId="3541815192" sldId="262"/>
            <ac:spMk id="2" creationId="{9DB3C22D-26FC-4E02-98CC-7B8125B3191F}"/>
          </ac:spMkLst>
        </pc:spChg>
        <pc:spChg chg="mod">
          <ac:chgData name="Liu, Mandy" userId="0a27bcad-1e80-46ad-a7fa-2457d1a8110e" providerId="ADAL" clId="{7B4268B2-B221-429B-884D-7ECBC56A120D}" dt="2021-04-03T20:21:01.397" v="2042"/>
          <ac:spMkLst>
            <pc:docMk/>
            <pc:sldMk cId="3541815192" sldId="262"/>
            <ac:spMk id="3" creationId="{EF1EAD4D-08BF-4856-82DA-6A7D2CDC30E1}"/>
          </ac:spMkLst>
        </pc:spChg>
        <pc:spChg chg="add mod">
          <ac:chgData name="Liu, Mandy" userId="0a27bcad-1e80-46ad-a7fa-2457d1a8110e" providerId="ADAL" clId="{7B4268B2-B221-429B-884D-7ECBC56A120D}" dt="2021-03-28T20:27:15.711" v="1449" actId="20577"/>
          <ac:spMkLst>
            <pc:docMk/>
            <pc:sldMk cId="3541815192" sldId="262"/>
            <ac:spMk id="5" creationId="{866F5429-C04E-466A-8EA3-E367585CD041}"/>
          </ac:spMkLst>
        </pc:spChg>
        <pc:picChg chg="add mod">
          <ac:chgData name="Liu, Mandy" userId="0a27bcad-1e80-46ad-a7fa-2457d1a8110e" providerId="ADAL" clId="{7B4268B2-B221-429B-884D-7ECBC56A120D}" dt="2021-03-28T20:26:35.494" v="1364" actId="1076"/>
          <ac:picMkLst>
            <pc:docMk/>
            <pc:sldMk cId="3541815192" sldId="262"/>
            <ac:picMk id="4" creationId="{CAAA4316-26A5-4992-8734-12D98BB90F16}"/>
          </ac:picMkLst>
        </pc:picChg>
      </pc:sldChg>
      <pc:sldChg chg="addSp modSp new mod modAnim">
        <pc:chgData name="Liu, Mandy" userId="0a27bcad-1e80-46ad-a7fa-2457d1a8110e" providerId="ADAL" clId="{7B4268B2-B221-429B-884D-7ECBC56A120D}" dt="2021-04-09T01:07:24.915" v="12635"/>
        <pc:sldMkLst>
          <pc:docMk/>
          <pc:sldMk cId="2457675432" sldId="263"/>
        </pc:sldMkLst>
        <pc:spChg chg="mod">
          <ac:chgData name="Liu, Mandy" userId="0a27bcad-1e80-46ad-a7fa-2457d1a8110e" providerId="ADAL" clId="{7B4268B2-B221-429B-884D-7ECBC56A120D}" dt="2021-04-09T00:16:42.827" v="12210" actId="255"/>
          <ac:spMkLst>
            <pc:docMk/>
            <pc:sldMk cId="2457675432" sldId="263"/>
            <ac:spMk id="2" creationId="{4EB7FDA9-C1F5-466D-A56B-229AC548EAD2}"/>
          </ac:spMkLst>
        </pc:spChg>
        <pc:spChg chg="mod">
          <ac:chgData name="Liu, Mandy" userId="0a27bcad-1e80-46ad-a7fa-2457d1a8110e" providerId="ADAL" clId="{7B4268B2-B221-429B-884D-7ECBC56A120D}" dt="2021-04-09T00:17:46.911" v="12265" actId="20577"/>
          <ac:spMkLst>
            <pc:docMk/>
            <pc:sldMk cId="2457675432" sldId="263"/>
            <ac:spMk id="3" creationId="{4ADDCF3D-6763-48DF-B9BF-0FF683395515}"/>
          </ac:spMkLst>
        </pc:spChg>
        <pc:spChg chg="add mod">
          <ac:chgData name="Liu, Mandy" userId="0a27bcad-1e80-46ad-a7fa-2457d1a8110e" providerId="ADAL" clId="{7B4268B2-B221-429B-884D-7ECBC56A120D}" dt="2021-04-09T01:07:23.270" v="12634" actId="1076"/>
          <ac:spMkLst>
            <pc:docMk/>
            <pc:sldMk cId="2457675432" sldId="263"/>
            <ac:spMk id="6" creationId="{25B38AC8-C5F0-43DA-A55C-E3D1419EDA98}"/>
          </ac:spMkLst>
        </pc:spChg>
        <pc:picChg chg="add mod">
          <ac:chgData name="Liu, Mandy" userId="0a27bcad-1e80-46ad-a7fa-2457d1a8110e" providerId="ADAL" clId="{7B4268B2-B221-429B-884D-7ECBC56A120D}" dt="2021-04-09T01:07:23.270" v="12634" actId="1076"/>
          <ac:picMkLst>
            <pc:docMk/>
            <pc:sldMk cId="2457675432" sldId="263"/>
            <ac:picMk id="4" creationId="{3577EA56-DE1F-468E-8E26-2CA1FF742863}"/>
          </ac:picMkLst>
        </pc:picChg>
        <pc:picChg chg="add mod">
          <ac:chgData name="Liu, Mandy" userId="0a27bcad-1e80-46ad-a7fa-2457d1a8110e" providerId="ADAL" clId="{7B4268B2-B221-429B-884D-7ECBC56A120D}" dt="2021-04-09T01:07:23.270" v="12634" actId="1076"/>
          <ac:picMkLst>
            <pc:docMk/>
            <pc:sldMk cId="2457675432" sldId="263"/>
            <ac:picMk id="5" creationId="{EC2D7C55-9BCB-4845-A0F5-2FE20516AD1F}"/>
          </ac:picMkLst>
        </pc:picChg>
      </pc:sldChg>
      <pc:sldChg chg="addSp delSp modSp new del mod">
        <pc:chgData name="Liu, Mandy" userId="0a27bcad-1e80-46ad-a7fa-2457d1a8110e" providerId="ADAL" clId="{7B4268B2-B221-429B-884D-7ECBC56A120D}" dt="2021-04-04T20:59:33.398" v="6158" actId="47"/>
        <pc:sldMkLst>
          <pc:docMk/>
          <pc:sldMk cId="3962337725" sldId="264"/>
        </pc:sldMkLst>
        <pc:spChg chg="mod">
          <ac:chgData name="Liu, Mandy" userId="0a27bcad-1e80-46ad-a7fa-2457d1a8110e" providerId="ADAL" clId="{7B4268B2-B221-429B-884D-7ECBC56A120D}" dt="2021-04-03T20:21:01.397" v="2042"/>
          <ac:spMkLst>
            <pc:docMk/>
            <pc:sldMk cId="3962337725" sldId="264"/>
            <ac:spMk id="2" creationId="{70067AC3-D4A7-4227-AAFB-0D105A08E37B}"/>
          </ac:spMkLst>
        </pc:spChg>
        <pc:spChg chg="del mod">
          <ac:chgData name="Liu, Mandy" userId="0a27bcad-1e80-46ad-a7fa-2457d1a8110e" providerId="ADAL" clId="{7B4268B2-B221-429B-884D-7ECBC56A120D}" dt="2021-03-28T20:37:35.960" v="1857"/>
          <ac:spMkLst>
            <pc:docMk/>
            <pc:sldMk cId="3962337725" sldId="264"/>
            <ac:spMk id="3" creationId="{E78F41B4-92D3-440E-898A-EB20C1F80363}"/>
          </ac:spMkLst>
        </pc:spChg>
        <pc:picChg chg="add mod">
          <ac:chgData name="Liu, Mandy" userId="0a27bcad-1e80-46ad-a7fa-2457d1a8110e" providerId="ADAL" clId="{7B4268B2-B221-429B-884D-7ECBC56A120D}" dt="2021-03-28T20:37:38.090" v="1858" actId="1076"/>
          <ac:picMkLst>
            <pc:docMk/>
            <pc:sldMk cId="3962337725" sldId="264"/>
            <ac:picMk id="2050" creationId="{77F6E402-93B0-484B-A43C-0DA81DC866FE}"/>
          </ac:picMkLst>
        </pc:picChg>
      </pc:sldChg>
      <pc:sldChg chg="modSp new del mod">
        <pc:chgData name="Liu, Mandy" userId="0a27bcad-1e80-46ad-a7fa-2457d1a8110e" providerId="ADAL" clId="{7B4268B2-B221-429B-884D-7ECBC56A120D}" dt="2021-04-06T00:38:43.714" v="7263" actId="47"/>
        <pc:sldMkLst>
          <pc:docMk/>
          <pc:sldMk cId="2160544675" sldId="265"/>
        </pc:sldMkLst>
        <pc:spChg chg="mod">
          <ac:chgData name="Liu, Mandy" userId="0a27bcad-1e80-46ad-a7fa-2457d1a8110e" providerId="ADAL" clId="{7B4268B2-B221-429B-884D-7ECBC56A120D}" dt="2021-04-03T20:21:01.397" v="2042"/>
          <ac:spMkLst>
            <pc:docMk/>
            <pc:sldMk cId="2160544675" sldId="265"/>
            <ac:spMk id="2" creationId="{8CC33821-3121-47E0-A2ED-87D86F5EFA1F}"/>
          </ac:spMkLst>
        </pc:spChg>
        <pc:spChg chg="mod">
          <ac:chgData name="Liu, Mandy" userId="0a27bcad-1e80-46ad-a7fa-2457d1a8110e" providerId="ADAL" clId="{7B4268B2-B221-429B-884D-7ECBC56A120D}" dt="2021-04-03T20:21:01.397" v="2042"/>
          <ac:spMkLst>
            <pc:docMk/>
            <pc:sldMk cId="2160544675" sldId="265"/>
            <ac:spMk id="3" creationId="{6101189E-AA0C-4D0D-9372-C6C034D468E0}"/>
          </ac:spMkLst>
        </pc:spChg>
      </pc:sldChg>
      <pc:sldChg chg="modSp new del mod">
        <pc:chgData name="Liu, Mandy" userId="0a27bcad-1e80-46ad-a7fa-2457d1a8110e" providerId="ADAL" clId="{7B4268B2-B221-429B-884D-7ECBC56A120D}" dt="2021-04-06T00:38:43.714" v="7263" actId="47"/>
        <pc:sldMkLst>
          <pc:docMk/>
          <pc:sldMk cId="1219703737" sldId="266"/>
        </pc:sldMkLst>
        <pc:spChg chg="mod">
          <ac:chgData name="Liu, Mandy" userId="0a27bcad-1e80-46ad-a7fa-2457d1a8110e" providerId="ADAL" clId="{7B4268B2-B221-429B-884D-7ECBC56A120D}" dt="2021-04-03T20:21:01.397" v="2042"/>
          <ac:spMkLst>
            <pc:docMk/>
            <pc:sldMk cId="1219703737" sldId="266"/>
            <ac:spMk id="2" creationId="{D278FE3E-9697-4F43-8FD9-3A9CDCCD2AB2}"/>
          </ac:spMkLst>
        </pc:spChg>
        <pc:spChg chg="mod">
          <ac:chgData name="Liu, Mandy" userId="0a27bcad-1e80-46ad-a7fa-2457d1a8110e" providerId="ADAL" clId="{7B4268B2-B221-429B-884D-7ECBC56A120D}" dt="2021-04-03T20:21:01.397" v="2042"/>
          <ac:spMkLst>
            <pc:docMk/>
            <pc:sldMk cId="1219703737" sldId="266"/>
            <ac:spMk id="3" creationId="{FB128B4C-3B93-40C7-8E21-DBF9A720A799}"/>
          </ac:spMkLst>
        </pc:spChg>
      </pc:sldChg>
      <pc:sldChg chg="addSp delSp modSp new del mod">
        <pc:chgData name="Liu, Mandy" userId="0a27bcad-1e80-46ad-a7fa-2457d1a8110e" providerId="ADAL" clId="{7B4268B2-B221-429B-884D-7ECBC56A120D}" dt="2021-04-06T00:38:43.714" v="7263" actId="47"/>
        <pc:sldMkLst>
          <pc:docMk/>
          <pc:sldMk cId="3810565472" sldId="267"/>
        </pc:sldMkLst>
        <pc:spChg chg="mod">
          <ac:chgData name="Liu, Mandy" userId="0a27bcad-1e80-46ad-a7fa-2457d1a8110e" providerId="ADAL" clId="{7B4268B2-B221-429B-884D-7ECBC56A120D}" dt="2021-04-03T20:21:01.397" v="2042"/>
          <ac:spMkLst>
            <pc:docMk/>
            <pc:sldMk cId="3810565472" sldId="267"/>
            <ac:spMk id="2" creationId="{35B6F1B6-8F9A-4D69-860F-FF9A58EC9D28}"/>
          </ac:spMkLst>
        </pc:spChg>
        <pc:spChg chg="del">
          <ac:chgData name="Liu, Mandy" userId="0a27bcad-1e80-46ad-a7fa-2457d1a8110e" providerId="ADAL" clId="{7B4268B2-B221-429B-884D-7ECBC56A120D}" dt="2021-03-28T20:44:26.604" v="1997" actId="22"/>
          <ac:spMkLst>
            <pc:docMk/>
            <pc:sldMk cId="3810565472" sldId="267"/>
            <ac:spMk id="3" creationId="{0E10BA0A-391E-4265-A275-444BBE5C7103}"/>
          </ac:spMkLst>
        </pc:spChg>
        <pc:spChg chg="add mod">
          <ac:chgData name="Liu, Mandy" userId="0a27bcad-1e80-46ad-a7fa-2457d1a8110e" providerId="ADAL" clId="{7B4268B2-B221-429B-884D-7ECBC56A120D}" dt="2021-03-28T20:45:11.203" v="2028" actId="1076"/>
          <ac:spMkLst>
            <pc:docMk/>
            <pc:sldMk cId="3810565472" sldId="267"/>
            <ac:spMk id="7" creationId="{A434C44B-F0FC-4950-A24E-DC96F2564951}"/>
          </ac:spMkLst>
        </pc:spChg>
        <pc:spChg chg="add mod">
          <ac:chgData name="Liu, Mandy" userId="0a27bcad-1e80-46ad-a7fa-2457d1a8110e" providerId="ADAL" clId="{7B4268B2-B221-429B-884D-7ECBC56A120D}" dt="2021-03-28T20:45:13.809" v="2030" actId="1076"/>
          <ac:spMkLst>
            <pc:docMk/>
            <pc:sldMk cId="3810565472" sldId="267"/>
            <ac:spMk id="9" creationId="{C03509EC-69A2-4839-929F-203F91B04BC1}"/>
          </ac:spMkLst>
        </pc:spChg>
        <pc:spChg chg="add mod">
          <ac:chgData name="Liu, Mandy" userId="0a27bcad-1e80-46ad-a7fa-2457d1a8110e" providerId="ADAL" clId="{7B4268B2-B221-429B-884D-7ECBC56A120D}" dt="2021-03-28T20:45:29.345" v="2032" actId="1076"/>
          <ac:spMkLst>
            <pc:docMk/>
            <pc:sldMk cId="3810565472" sldId="267"/>
            <ac:spMk id="11" creationId="{770489B0-6F94-481C-A595-164B9A63D6FC}"/>
          </ac:spMkLst>
        </pc:spChg>
        <pc:picChg chg="add mod ord">
          <ac:chgData name="Liu, Mandy" userId="0a27bcad-1e80-46ad-a7fa-2457d1a8110e" providerId="ADAL" clId="{7B4268B2-B221-429B-884D-7ECBC56A120D}" dt="2021-03-28T20:44:51.112" v="2026" actId="1076"/>
          <ac:picMkLst>
            <pc:docMk/>
            <pc:sldMk cId="3810565472" sldId="267"/>
            <ac:picMk id="5" creationId="{3E6E0F63-35CC-49D8-A9F2-3185C38E72A4}"/>
          </ac:picMkLst>
        </pc:picChg>
      </pc:sldChg>
      <pc:sldChg chg="addSp delSp modSp new mod modAnim">
        <pc:chgData name="Liu, Mandy" userId="0a27bcad-1e80-46ad-a7fa-2457d1a8110e" providerId="ADAL" clId="{7B4268B2-B221-429B-884D-7ECBC56A120D}" dt="2021-04-09T00:38:19.980" v="12446" actId="20577"/>
        <pc:sldMkLst>
          <pc:docMk/>
          <pc:sldMk cId="2104912211" sldId="268"/>
        </pc:sldMkLst>
        <pc:spChg chg="mod">
          <ac:chgData name="Liu, Mandy" userId="0a27bcad-1e80-46ad-a7fa-2457d1a8110e" providerId="ADAL" clId="{7B4268B2-B221-429B-884D-7ECBC56A120D}" dt="2021-04-09T00:38:19.980" v="12446" actId="20577"/>
          <ac:spMkLst>
            <pc:docMk/>
            <pc:sldMk cId="2104912211" sldId="268"/>
            <ac:spMk id="2" creationId="{F002F4B8-F0D2-4AB5-8B2E-8635B333B09B}"/>
          </ac:spMkLst>
        </pc:spChg>
        <pc:spChg chg="del">
          <ac:chgData name="Liu, Mandy" userId="0a27bcad-1e80-46ad-a7fa-2457d1a8110e" providerId="ADAL" clId="{7B4268B2-B221-429B-884D-7ECBC56A120D}" dt="2021-04-03T20:40:19.258" v="2133" actId="478"/>
          <ac:spMkLst>
            <pc:docMk/>
            <pc:sldMk cId="2104912211" sldId="268"/>
            <ac:spMk id="3" creationId="{847885A3-7983-49A1-8CA5-A3239A17B129}"/>
          </ac:spMkLst>
        </pc:spChg>
        <pc:spChg chg="add del mod">
          <ac:chgData name="Liu, Mandy" userId="0a27bcad-1e80-46ad-a7fa-2457d1a8110e" providerId="ADAL" clId="{7B4268B2-B221-429B-884D-7ECBC56A120D}" dt="2021-04-04T19:34:31.062" v="4374" actId="478"/>
          <ac:spMkLst>
            <pc:docMk/>
            <pc:sldMk cId="2104912211" sldId="268"/>
            <ac:spMk id="7" creationId="{98E1FE03-2C11-4E65-83A6-93F149278559}"/>
          </ac:spMkLst>
        </pc:spChg>
        <pc:spChg chg="add mod">
          <ac:chgData name="Liu, Mandy" userId="0a27bcad-1e80-46ad-a7fa-2457d1a8110e" providerId="ADAL" clId="{7B4268B2-B221-429B-884D-7ECBC56A120D}" dt="2021-04-09T00:37:13.638" v="12427" actId="164"/>
          <ac:spMkLst>
            <pc:docMk/>
            <pc:sldMk cId="2104912211" sldId="268"/>
            <ac:spMk id="11" creationId="{06DD47CB-2531-44BC-BFA9-884E4C788E59}"/>
          </ac:spMkLst>
        </pc:spChg>
        <pc:spChg chg="add mod">
          <ac:chgData name="Liu, Mandy" userId="0a27bcad-1e80-46ad-a7fa-2457d1a8110e" providerId="ADAL" clId="{7B4268B2-B221-429B-884D-7ECBC56A120D}" dt="2021-04-09T00:37:36.548" v="12430" actId="164"/>
          <ac:spMkLst>
            <pc:docMk/>
            <pc:sldMk cId="2104912211" sldId="268"/>
            <ac:spMk id="16" creationId="{E74BBCBB-3338-4FE4-8D02-C685F56BF406}"/>
          </ac:spMkLst>
        </pc:spChg>
        <pc:spChg chg="add mod">
          <ac:chgData name="Liu, Mandy" userId="0a27bcad-1e80-46ad-a7fa-2457d1a8110e" providerId="ADAL" clId="{7B4268B2-B221-429B-884D-7ECBC56A120D}" dt="2021-04-09T00:37:43.225" v="12431" actId="164"/>
          <ac:spMkLst>
            <pc:docMk/>
            <pc:sldMk cId="2104912211" sldId="268"/>
            <ac:spMk id="19" creationId="{57C5AC62-CF34-4F95-90EB-0CC599164C8B}"/>
          </ac:spMkLst>
        </pc:spChg>
        <pc:spChg chg="add mod">
          <ac:chgData name="Liu, Mandy" userId="0a27bcad-1e80-46ad-a7fa-2457d1a8110e" providerId="ADAL" clId="{7B4268B2-B221-429B-884D-7ECBC56A120D}" dt="2021-04-09T00:37:21.221" v="12429" actId="164"/>
          <ac:spMkLst>
            <pc:docMk/>
            <pc:sldMk cId="2104912211" sldId="268"/>
            <ac:spMk id="20" creationId="{7A58972F-0FDC-4B36-B04D-893B470BDD25}"/>
          </ac:spMkLst>
        </pc:spChg>
        <pc:spChg chg="add del">
          <ac:chgData name="Liu, Mandy" userId="0a27bcad-1e80-46ad-a7fa-2457d1a8110e" providerId="ADAL" clId="{7B4268B2-B221-429B-884D-7ECBC56A120D}" dt="2021-04-03T21:02:57.553" v="2507" actId="478"/>
          <ac:spMkLst>
            <pc:docMk/>
            <pc:sldMk cId="2104912211" sldId="268"/>
            <ac:spMk id="22" creationId="{189755BA-6AA6-48B6-9DE2-5495EDB68BD6}"/>
          </ac:spMkLst>
        </pc:spChg>
        <pc:grpChg chg="add mod">
          <ac:chgData name="Liu, Mandy" userId="0a27bcad-1e80-46ad-a7fa-2457d1a8110e" providerId="ADAL" clId="{7B4268B2-B221-429B-884D-7ECBC56A120D}" dt="2021-04-09T00:37:13.638" v="12427" actId="164"/>
          <ac:grpSpMkLst>
            <pc:docMk/>
            <pc:sldMk cId="2104912211" sldId="268"/>
            <ac:grpSpMk id="3" creationId="{8C46366B-3553-4248-BB72-CA786D240520}"/>
          </ac:grpSpMkLst>
        </pc:grpChg>
        <pc:grpChg chg="add mod">
          <ac:chgData name="Liu, Mandy" userId="0a27bcad-1e80-46ad-a7fa-2457d1a8110e" providerId="ADAL" clId="{7B4268B2-B221-429B-884D-7ECBC56A120D}" dt="2021-04-09T00:37:21.221" v="12429" actId="164"/>
          <ac:grpSpMkLst>
            <pc:docMk/>
            <pc:sldMk cId="2104912211" sldId="268"/>
            <ac:grpSpMk id="4" creationId="{1F7A16B3-2DFF-49D4-8A2E-0C18540A1B65}"/>
          </ac:grpSpMkLst>
        </pc:grpChg>
        <pc:grpChg chg="add mod">
          <ac:chgData name="Liu, Mandy" userId="0a27bcad-1e80-46ad-a7fa-2457d1a8110e" providerId="ADAL" clId="{7B4268B2-B221-429B-884D-7ECBC56A120D}" dt="2021-04-09T00:37:36.548" v="12430" actId="164"/>
          <ac:grpSpMkLst>
            <pc:docMk/>
            <pc:sldMk cId="2104912211" sldId="268"/>
            <ac:grpSpMk id="5" creationId="{B43AD5C0-77EE-4B78-83EB-7A7DE7588B9B}"/>
          </ac:grpSpMkLst>
        </pc:grpChg>
        <pc:grpChg chg="add mod">
          <ac:chgData name="Liu, Mandy" userId="0a27bcad-1e80-46ad-a7fa-2457d1a8110e" providerId="ADAL" clId="{7B4268B2-B221-429B-884D-7ECBC56A120D}" dt="2021-04-09T00:37:43.225" v="12431" actId="164"/>
          <ac:grpSpMkLst>
            <pc:docMk/>
            <pc:sldMk cId="2104912211" sldId="268"/>
            <ac:grpSpMk id="6" creationId="{FA7363A4-FDD5-4D39-8D19-842D4B1B7C7B}"/>
          </ac:grpSpMkLst>
        </pc:grpChg>
        <pc:picChg chg="add del mod">
          <ac:chgData name="Liu, Mandy" userId="0a27bcad-1e80-46ad-a7fa-2457d1a8110e" providerId="ADAL" clId="{7B4268B2-B221-429B-884D-7ECBC56A120D}" dt="2021-04-03T20:51:42.751" v="2145" actId="478"/>
          <ac:picMkLst>
            <pc:docMk/>
            <pc:sldMk cId="2104912211" sldId="268"/>
            <ac:picMk id="5" creationId="{75D64ED9-961F-4F2A-A1B2-B226A6A10E0B}"/>
          </ac:picMkLst>
        </pc:picChg>
        <pc:picChg chg="add del mod">
          <ac:chgData name="Liu, Mandy" userId="0a27bcad-1e80-46ad-a7fa-2457d1a8110e" providerId="ADAL" clId="{7B4268B2-B221-429B-884D-7ECBC56A120D}" dt="2021-04-03T20:51:58.834" v="2148" actId="478"/>
          <ac:picMkLst>
            <pc:docMk/>
            <pc:sldMk cId="2104912211" sldId="268"/>
            <ac:picMk id="8" creationId="{F0C19638-A72B-40E9-B62F-6A4C6833F0DE}"/>
          </ac:picMkLst>
        </pc:picChg>
        <pc:picChg chg="add del mod">
          <ac:chgData name="Liu, Mandy" userId="0a27bcad-1e80-46ad-a7fa-2457d1a8110e" providerId="ADAL" clId="{7B4268B2-B221-429B-884D-7ECBC56A120D}" dt="2021-04-03T20:54:29.503" v="2154" actId="478"/>
          <ac:picMkLst>
            <pc:docMk/>
            <pc:sldMk cId="2104912211" sldId="268"/>
            <ac:picMk id="9" creationId="{6EED0AFD-AC17-4C91-935F-9CA326C3D006}"/>
          </ac:picMkLst>
        </pc:picChg>
        <pc:picChg chg="add mod">
          <ac:chgData name="Liu, Mandy" userId="0a27bcad-1e80-46ad-a7fa-2457d1a8110e" providerId="ADAL" clId="{7B4268B2-B221-429B-884D-7ECBC56A120D}" dt="2021-04-09T00:37:13.638" v="12427" actId="164"/>
          <ac:picMkLst>
            <pc:docMk/>
            <pc:sldMk cId="2104912211" sldId="268"/>
            <ac:picMk id="10" creationId="{0DF3A76F-E96C-4CB3-923D-61C62979108A}"/>
          </ac:picMkLst>
        </pc:picChg>
        <pc:picChg chg="add del mod">
          <ac:chgData name="Liu, Mandy" userId="0a27bcad-1e80-46ad-a7fa-2457d1a8110e" providerId="ADAL" clId="{7B4268B2-B221-429B-884D-7ECBC56A120D}" dt="2021-04-03T20:57:18.061" v="2220" actId="478"/>
          <ac:picMkLst>
            <pc:docMk/>
            <pc:sldMk cId="2104912211" sldId="268"/>
            <ac:picMk id="12" creationId="{EF3663C5-BCEC-4F5C-BC53-F57CB477869C}"/>
          </ac:picMkLst>
        </pc:picChg>
        <pc:picChg chg="add mod">
          <ac:chgData name="Liu, Mandy" userId="0a27bcad-1e80-46ad-a7fa-2457d1a8110e" providerId="ADAL" clId="{7B4268B2-B221-429B-884D-7ECBC56A120D}" dt="2021-04-09T00:37:21.221" v="12429" actId="164"/>
          <ac:picMkLst>
            <pc:docMk/>
            <pc:sldMk cId="2104912211" sldId="268"/>
            <ac:picMk id="13" creationId="{C52D723B-FFDA-44FE-885C-7263D28BA5A6}"/>
          </ac:picMkLst>
        </pc:picChg>
        <pc:picChg chg="add del mod">
          <ac:chgData name="Liu, Mandy" userId="0a27bcad-1e80-46ad-a7fa-2457d1a8110e" providerId="ADAL" clId="{7B4268B2-B221-429B-884D-7ECBC56A120D}" dt="2021-04-03T20:54:36.167" v="2157" actId="478"/>
          <ac:picMkLst>
            <pc:docMk/>
            <pc:sldMk cId="2104912211" sldId="268"/>
            <ac:picMk id="1026" creationId="{C74FF5D4-E483-4F61-90D5-30E4B9F5E72E}"/>
          </ac:picMkLst>
        </pc:picChg>
        <pc:cxnChg chg="add mod">
          <ac:chgData name="Liu, Mandy" userId="0a27bcad-1e80-46ad-a7fa-2457d1a8110e" providerId="ADAL" clId="{7B4268B2-B221-429B-884D-7ECBC56A120D}" dt="2021-04-09T00:37:36.548" v="12430" actId="164"/>
          <ac:cxnSpMkLst>
            <pc:docMk/>
            <pc:sldMk cId="2104912211" sldId="268"/>
            <ac:cxnSpMk id="15" creationId="{FA576F01-C28C-4ADA-B59B-FA7AA6990DDC}"/>
          </ac:cxnSpMkLst>
        </pc:cxnChg>
        <pc:cxnChg chg="add mod">
          <ac:chgData name="Liu, Mandy" userId="0a27bcad-1e80-46ad-a7fa-2457d1a8110e" providerId="ADAL" clId="{7B4268B2-B221-429B-884D-7ECBC56A120D}" dt="2021-04-09T00:37:43.225" v="12431" actId="164"/>
          <ac:cxnSpMkLst>
            <pc:docMk/>
            <pc:sldMk cId="2104912211" sldId="268"/>
            <ac:cxnSpMk id="17" creationId="{5B1D1C36-16EF-421E-B438-472731906FD4}"/>
          </ac:cxnSpMkLst>
        </pc:cxnChg>
      </pc:sldChg>
      <pc:sldChg chg="addSp delSp modSp add mod modAnim">
        <pc:chgData name="Liu, Mandy" userId="0a27bcad-1e80-46ad-a7fa-2457d1a8110e" providerId="ADAL" clId="{7B4268B2-B221-429B-884D-7ECBC56A120D}" dt="2021-04-09T00:41:26.593" v="12458" actId="20577"/>
        <pc:sldMkLst>
          <pc:docMk/>
          <pc:sldMk cId="3230529995" sldId="269"/>
        </pc:sldMkLst>
        <pc:spChg chg="mod">
          <ac:chgData name="Liu, Mandy" userId="0a27bcad-1e80-46ad-a7fa-2457d1a8110e" providerId="ADAL" clId="{7B4268B2-B221-429B-884D-7ECBC56A120D}" dt="2021-04-09T00:41:26.593" v="12458" actId="20577"/>
          <ac:spMkLst>
            <pc:docMk/>
            <pc:sldMk cId="3230529995" sldId="269"/>
            <ac:spMk id="2" creationId="{F002F4B8-F0D2-4AB5-8B2E-8635B333B09B}"/>
          </ac:spMkLst>
        </pc:spChg>
        <pc:spChg chg="add mod">
          <ac:chgData name="Liu, Mandy" userId="0a27bcad-1e80-46ad-a7fa-2457d1a8110e" providerId="ADAL" clId="{7B4268B2-B221-429B-884D-7ECBC56A120D}" dt="2021-04-03T21:07:35.343" v="2547" actId="14100"/>
          <ac:spMkLst>
            <pc:docMk/>
            <pc:sldMk cId="3230529995" sldId="269"/>
            <ac:spMk id="3" creationId="{9333FFD8-65E6-478F-B4A2-25AECBC5C958}"/>
          </ac:spMkLst>
        </pc:spChg>
        <pc:spChg chg="add mod">
          <ac:chgData name="Liu, Mandy" userId="0a27bcad-1e80-46ad-a7fa-2457d1a8110e" providerId="ADAL" clId="{7B4268B2-B221-429B-884D-7ECBC56A120D}" dt="2021-04-03T21:04:32.154" v="2545" actId="1076"/>
          <ac:spMkLst>
            <pc:docMk/>
            <pc:sldMk cId="3230529995" sldId="269"/>
            <ac:spMk id="4" creationId="{2B2DB314-AA6D-415A-80AB-D807C2AB8934}"/>
          </ac:spMkLst>
        </pc:spChg>
        <pc:spChg chg="add del mod">
          <ac:chgData name="Liu, Mandy" userId="0a27bcad-1e80-46ad-a7fa-2457d1a8110e" providerId="ADAL" clId="{7B4268B2-B221-429B-884D-7ECBC56A120D}" dt="2021-04-03T21:27:43.924" v="3042" actId="478"/>
          <ac:spMkLst>
            <pc:docMk/>
            <pc:sldMk cId="3230529995" sldId="269"/>
            <ac:spMk id="5" creationId="{5294E9CE-12E9-404B-AAB8-C98E47094272}"/>
          </ac:spMkLst>
        </pc:spChg>
        <pc:spChg chg="add del mod">
          <ac:chgData name="Liu, Mandy" userId="0a27bcad-1e80-46ad-a7fa-2457d1a8110e" providerId="ADAL" clId="{7B4268B2-B221-429B-884D-7ECBC56A120D}" dt="2021-04-03T21:11:56.956" v="2614" actId="11529"/>
          <ac:spMkLst>
            <pc:docMk/>
            <pc:sldMk cId="3230529995" sldId="269"/>
            <ac:spMk id="6" creationId="{3039A03A-7DD4-4580-942E-DA4D3A638DFE}"/>
          </ac:spMkLst>
        </pc:spChg>
        <pc:spChg chg="del mod">
          <ac:chgData name="Liu, Mandy" userId="0a27bcad-1e80-46ad-a7fa-2457d1a8110e" providerId="ADAL" clId="{7B4268B2-B221-429B-884D-7ECBC56A120D}" dt="2021-04-08T00:34:14.395" v="9291" actId="21"/>
          <ac:spMkLst>
            <pc:docMk/>
            <pc:sldMk cId="3230529995" sldId="269"/>
            <ac:spMk id="7" creationId="{98E1FE03-2C11-4E65-83A6-93F149278559}"/>
          </ac:spMkLst>
        </pc:spChg>
        <pc:spChg chg="add mod">
          <ac:chgData name="Liu, Mandy" userId="0a27bcad-1e80-46ad-a7fa-2457d1a8110e" providerId="ADAL" clId="{7B4268B2-B221-429B-884D-7ECBC56A120D}" dt="2021-04-03T21:12:19.603" v="2618" actId="2085"/>
          <ac:spMkLst>
            <pc:docMk/>
            <pc:sldMk cId="3230529995" sldId="269"/>
            <ac:spMk id="8" creationId="{9614990D-3B5F-4C1B-B7B7-026F08E1A525}"/>
          </ac:spMkLst>
        </pc:spChg>
        <pc:spChg chg="add mod">
          <ac:chgData name="Liu, Mandy" userId="0a27bcad-1e80-46ad-a7fa-2457d1a8110e" providerId="ADAL" clId="{7B4268B2-B221-429B-884D-7ECBC56A120D}" dt="2021-04-03T21:28:33.726" v="3056" actId="164"/>
          <ac:spMkLst>
            <pc:docMk/>
            <pc:sldMk cId="3230529995" sldId="269"/>
            <ac:spMk id="9" creationId="{78B26468-F9F4-42D0-A2AB-26E8BB75553C}"/>
          </ac:spMkLst>
        </pc:spChg>
        <pc:spChg chg="del">
          <ac:chgData name="Liu, Mandy" userId="0a27bcad-1e80-46ad-a7fa-2457d1a8110e" providerId="ADAL" clId="{7B4268B2-B221-429B-884D-7ECBC56A120D}" dt="2021-04-03T21:03:11.763" v="2510" actId="478"/>
          <ac:spMkLst>
            <pc:docMk/>
            <pc:sldMk cId="3230529995" sldId="269"/>
            <ac:spMk id="11" creationId="{06DD47CB-2531-44BC-BFA9-884E4C788E59}"/>
          </ac:spMkLst>
        </pc:spChg>
        <pc:spChg chg="del">
          <ac:chgData name="Liu, Mandy" userId="0a27bcad-1e80-46ad-a7fa-2457d1a8110e" providerId="ADAL" clId="{7B4268B2-B221-429B-884D-7ECBC56A120D}" dt="2021-04-03T21:03:19.934" v="2511" actId="478"/>
          <ac:spMkLst>
            <pc:docMk/>
            <pc:sldMk cId="3230529995" sldId="269"/>
            <ac:spMk id="16" creationId="{E74BBCBB-3338-4FE4-8D02-C685F56BF406}"/>
          </ac:spMkLst>
        </pc:spChg>
        <pc:spChg chg="add mod">
          <ac:chgData name="Liu, Mandy" userId="0a27bcad-1e80-46ad-a7fa-2457d1a8110e" providerId="ADAL" clId="{7B4268B2-B221-429B-884D-7ECBC56A120D}" dt="2021-04-09T00:41:10.509" v="12453" actId="1076"/>
          <ac:spMkLst>
            <pc:docMk/>
            <pc:sldMk cId="3230529995" sldId="269"/>
            <ac:spMk id="18" creationId="{8038956B-4363-4E28-9AB8-FC4616B6877A}"/>
          </ac:spMkLst>
        </pc:spChg>
        <pc:spChg chg="del">
          <ac:chgData name="Liu, Mandy" userId="0a27bcad-1e80-46ad-a7fa-2457d1a8110e" providerId="ADAL" clId="{7B4268B2-B221-429B-884D-7ECBC56A120D}" dt="2021-04-03T21:03:23.571" v="2512" actId="478"/>
          <ac:spMkLst>
            <pc:docMk/>
            <pc:sldMk cId="3230529995" sldId="269"/>
            <ac:spMk id="19" creationId="{57C5AC62-CF34-4F95-90EB-0CC599164C8B}"/>
          </ac:spMkLst>
        </pc:spChg>
        <pc:spChg chg="del">
          <ac:chgData name="Liu, Mandy" userId="0a27bcad-1e80-46ad-a7fa-2457d1a8110e" providerId="ADAL" clId="{7B4268B2-B221-429B-884D-7ECBC56A120D}" dt="2021-04-08T00:34:04.812" v="9290" actId="478"/>
          <ac:spMkLst>
            <pc:docMk/>
            <pc:sldMk cId="3230529995" sldId="269"/>
            <ac:spMk id="20" creationId="{7A58972F-0FDC-4B36-B04D-893B470BDD25}"/>
          </ac:spMkLst>
        </pc:spChg>
        <pc:spChg chg="add mod">
          <ac:chgData name="Liu, Mandy" userId="0a27bcad-1e80-46ad-a7fa-2457d1a8110e" providerId="ADAL" clId="{7B4268B2-B221-429B-884D-7ECBC56A120D}" dt="2021-04-03T21:13:52.418" v="2757" actId="20577"/>
          <ac:spMkLst>
            <pc:docMk/>
            <pc:sldMk cId="3230529995" sldId="269"/>
            <ac:spMk id="21" creationId="{1D44BF48-DDDA-470E-93AB-FB7D82BCF719}"/>
          </ac:spMkLst>
        </pc:spChg>
        <pc:spChg chg="add mod">
          <ac:chgData name="Liu, Mandy" userId="0a27bcad-1e80-46ad-a7fa-2457d1a8110e" providerId="ADAL" clId="{7B4268B2-B221-429B-884D-7ECBC56A120D}" dt="2021-04-08T00:33:01.259" v="9280" actId="20577"/>
          <ac:spMkLst>
            <pc:docMk/>
            <pc:sldMk cId="3230529995" sldId="269"/>
            <ac:spMk id="22" creationId="{AD9F4B1B-BA58-4353-B004-38F3DB582001}"/>
          </ac:spMkLst>
        </pc:spChg>
        <pc:spChg chg="add mod">
          <ac:chgData name="Liu, Mandy" userId="0a27bcad-1e80-46ad-a7fa-2457d1a8110e" providerId="ADAL" clId="{7B4268B2-B221-429B-884D-7ECBC56A120D}" dt="2021-04-03T21:28:33.726" v="3056" actId="164"/>
          <ac:spMkLst>
            <pc:docMk/>
            <pc:sldMk cId="3230529995" sldId="269"/>
            <ac:spMk id="23" creationId="{3B2BA638-4554-43DE-99FB-BC962D5E9735}"/>
          </ac:spMkLst>
        </pc:spChg>
        <pc:spChg chg="add mod">
          <ac:chgData name="Liu, Mandy" userId="0a27bcad-1e80-46ad-a7fa-2457d1a8110e" providerId="ADAL" clId="{7B4268B2-B221-429B-884D-7ECBC56A120D}" dt="2021-04-03T21:28:33.726" v="3056" actId="164"/>
          <ac:spMkLst>
            <pc:docMk/>
            <pc:sldMk cId="3230529995" sldId="269"/>
            <ac:spMk id="24" creationId="{1B9B9E7E-1F3D-4A01-9FB4-2E6878AF276B}"/>
          </ac:spMkLst>
        </pc:spChg>
        <pc:spChg chg="add mod">
          <ac:chgData name="Liu, Mandy" userId="0a27bcad-1e80-46ad-a7fa-2457d1a8110e" providerId="ADAL" clId="{7B4268B2-B221-429B-884D-7ECBC56A120D}" dt="2021-04-03T21:28:33.726" v="3056" actId="164"/>
          <ac:spMkLst>
            <pc:docMk/>
            <pc:sldMk cId="3230529995" sldId="269"/>
            <ac:spMk id="25" creationId="{10C48E4A-0D68-44F8-96B7-321B9A5F6876}"/>
          </ac:spMkLst>
        </pc:spChg>
        <pc:spChg chg="add mod">
          <ac:chgData name="Liu, Mandy" userId="0a27bcad-1e80-46ad-a7fa-2457d1a8110e" providerId="ADAL" clId="{7B4268B2-B221-429B-884D-7ECBC56A120D}" dt="2021-04-03T21:28:33.726" v="3056" actId="164"/>
          <ac:spMkLst>
            <pc:docMk/>
            <pc:sldMk cId="3230529995" sldId="269"/>
            <ac:spMk id="26" creationId="{FB04C3DA-F205-46B7-B6E7-0537737CBAE1}"/>
          </ac:spMkLst>
        </pc:spChg>
        <pc:grpChg chg="add mod">
          <ac:chgData name="Liu, Mandy" userId="0a27bcad-1e80-46ad-a7fa-2457d1a8110e" providerId="ADAL" clId="{7B4268B2-B221-429B-884D-7ECBC56A120D}" dt="2021-04-09T00:41:10.509" v="12453" actId="1076"/>
          <ac:grpSpMkLst>
            <pc:docMk/>
            <pc:sldMk cId="3230529995" sldId="269"/>
            <ac:grpSpMk id="12" creationId="{41765005-813D-4E87-8136-E9BE781AD92D}"/>
          </ac:grpSpMkLst>
        </pc:grpChg>
        <pc:picChg chg="del">
          <ac:chgData name="Liu, Mandy" userId="0a27bcad-1e80-46ad-a7fa-2457d1a8110e" providerId="ADAL" clId="{7B4268B2-B221-429B-884D-7ECBC56A120D}" dt="2021-04-03T21:03:07.396" v="2509" actId="478"/>
          <ac:picMkLst>
            <pc:docMk/>
            <pc:sldMk cId="3230529995" sldId="269"/>
            <ac:picMk id="10" creationId="{0DF3A76F-E96C-4CB3-923D-61C62979108A}"/>
          </ac:picMkLst>
        </pc:picChg>
        <pc:cxnChg chg="del">
          <ac:chgData name="Liu, Mandy" userId="0a27bcad-1e80-46ad-a7fa-2457d1a8110e" providerId="ADAL" clId="{7B4268B2-B221-429B-884D-7ECBC56A120D}" dt="2021-04-03T21:03:28.383" v="2514" actId="478"/>
          <ac:cxnSpMkLst>
            <pc:docMk/>
            <pc:sldMk cId="3230529995" sldId="269"/>
            <ac:cxnSpMk id="15" creationId="{FA576F01-C28C-4ADA-B59B-FA7AA6990DDC}"/>
          </ac:cxnSpMkLst>
        </pc:cxnChg>
        <pc:cxnChg chg="del">
          <ac:chgData name="Liu, Mandy" userId="0a27bcad-1e80-46ad-a7fa-2457d1a8110e" providerId="ADAL" clId="{7B4268B2-B221-429B-884D-7ECBC56A120D}" dt="2021-04-03T21:03:25.623" v="2513" actId="478"/>
          <ac:cxnSpMkLst>
            <pc:docMk/>
            <pc:sldMk cId="3230529995" sldId="269"/>
            <ac:cxnSpMk id="17" creationId="{5B1D1C36-16EF-421E-B438-472731906FD4}"/>
          </ac:cxnSpMkLst>
        </pc:cxnChg>
      </pc:sldChg>
      <pc:sldChg chg="addSp delSp modSp new mod ord modAnim">
        <pc:chgData name="Liu, Mandy" userId="0a27bcad-1e80-46ad-a7fa-2457d1a8110e" providerId="ADAL" clId="{7B4268B2-B221-429B-884D-7ECBC56A120D}" dt="2021-04-09T00:34:26.041" v="12418" actId="20577"/>
        <pc:sldMkLst>
          <pc:docMk/>
          <pc:sldMk cId="1420926922" sldId="270"/>
        </pc:sldMkLst>
        <pc:spChg chg="add mod">
          <ac:chgData name="Liu, Mandy" userId="0a27bcad-1e80-46ad-a7fa-2457d1a8110e" providerId="ADAL" clId="{7B4268B2-B221-429B-884D-7ECBC56A120D}" dt="2021-04-09T00:34:05.158" v="12411" actId="164"/>
          <ac:spMkLst>
            <pc:docMk/>
            <pc:sldMk cId="1420926922" sldId="270"/>
            <ac:spMk id="2" creationId="{253E18BA-D035-4CE6-8FC5-0E6A91E167C3}"/>
          </ac:spMkLst>
        </pc:spChg>
        <pc:spChg chg="del">
          <ac:chgData name="Liu, Mandy" userId="0a27bcad-1e80-46ad-a7fa-2457d1a8110e" providerId="ADAL" clId="{7B4268B2-B221-429B-884D-7ECBC56A120D}" dt="2021-04-03T21:34:00.920" v="3059" actId="478"/>
          <ac:spMkLst>
            <pc:docMk/>
            <pc:sldMk cId="1420926922" sldId="270"/>
            <ac:spMk id="2" creationId="{26DBFE0D-05D7-46E2-8610-738C3F0C49DE}"/>
          </ac:spMkLst>
        </pc:spChg>
        <pc:spChg chg="del">
          <ac:chgData name="Liu, Mandy" userId="0a27bcad-1e80-46ad-a7fa-2457d1a8110e" providerId="ADAL" clId="{7B4268B2-B221-429B-884D-7ECBC56A120D}" dt="2021-04-03T21:35:58.483" v="3104" actId="478"/>
          <ac:spMkLst>
            <pc:docMk/>
            <pc:sldMk cId="1420926922" sldId="270"/>
            <ac:spMk id="3" creationId="{7CFFCF00-2C8A-4690-9861-6055BEB482ED}"/>
          </ac:spMkLst>
        </pc:spChg>
        <pc:spChg chg="add mod">
          <ac:chgData name="Liu, Mandy" userId="0a27bcad-1e80-46ad-a7fa-2457d1a8110e" providerId="ADAL" clId="{7B4268B2-B221-429B-884D-7ECBC56A120D}" dt="2021-04-09T00:34:26.041" v="12418" actId="20577"/>
          <ac:spMkLst>
            <pc:docMk/>
            <pc:sldMk cId="1420926922" sldId="270"/>
            <ac:spMk id="4" creationId="{3B6D650A-590F-4CB3-885D-CFBA176F0563}"/>
          </ac:spMkLst>
        </pc:spChg>
        <pc:spChg chg="add mod">
          <ac:chgData name="Liu, Mandy" userId="0a27bcad-1e80-46ad-a7fa-2457d1a8110e" providerId="ADAL" clId="{7B4268B2-B221-429B-884D-7ECBC56A120D}" dt="2021-04-09T00:34:05.158" v="12411" actId="164"/>
          <ac:spMkLst>
            <pc:docMk/>
            <pc:sldMk cId="1420926922" sldId="270"/>
            <ac:spMk id="7" creationId="{A3FFF3CD-D627-4A77-911E-495AD11F6C22}"/>
          </ac:spMkLst>
        </pc:spChg>
        <pc:spChg chg="add mod">
          <ac:chgData name="Liu, Mandy" userId="0a27bcad-1e80-46ad-a7fa-2457d1a8110e" providerId="ADAL" clId="{7B4268B2-B221-429B-884D-7ECBC56A120D}" dt="2021-04-09T00:20:09.536" v="12286" actId="20577"/>
          <ac:spMkLst>
            <pc:docMk/>
            <pc:sldMk cId="1420926922" sldId="270"/>
            <ac:spMk id="9" creationId="{AF5A191F-5889-47B1-B812-BDA4CDE929EF}"/>
          </ac:spMkLst>
        </pc:spChg>
        <pc:spChg chg="add mod">
          <ac:chgData name="Liu, Mandy" userId="0a27bcad-1e80-46ad-a7fa-2457d1a8110e" providerId="ADAL" clId="{7B4268B2-B221-429B-884D-7ECBC56A120D}" dt="2021-04-09T00:34:05.158" v="12411" actId="164"/>
          <ac:spMkLst>
            <pc:docMk/>
            <pc:sldMk cId="1420926922" sldId="270"/>
            <ac:spMk id="10" creationId="{1C1D1144-0C8E-4C24-95CC-A52235504AE5}"/>
          </ac:spMkLst>
        </pc:spChg>
        <pc:spChg chg="add mod">
          <ac:chgData name="Liu, Mandy" userId="0a27bcad-1e80-46ad-a7fa-2457d1a8110e" providerId="ADAL" clId="{7B4268B2-B221-429B-884D-7ECBC56A120D}" dt="2021-04-09T00:34:10.501" v="12412" actId="164"/>
          <ac:spMkLst>
            <pc:docMk/>
            <pc:sldMk cId="1420926922" sldId="270"/>
            <ac:spMk id="11" creationId="{3EDDE7B8-6121-407D-AE04-1124B4B17E3F}"/>
          </ac:spMkLst>
        </pc:spChg>
        <pc:grpChg chg="add mod">
          <ac:chgData name="Liu, Mandy" userId="0a27bcad-1e80-46ad-a7fa-2457d1a8110e" providerId="ADAL" clId="{7B4268B2-B221-429B-884D-7ECBC56A120D}" dt="2021-04-09T00:34:05.158" v="12411" actId="164"/>
          <ac:grpSpMkLst>
            <pc:docMk/>
            <pc:sldMk cId="1420926922" sldId="270"/>
            <ac:grpSpMk id="3" creationId="{F202A6D6-01A7-4EC8-B7EE-889ED884E3F0}"/>
          </ac:grpSpMkLst>
        </pc:grpChg>
        <pc:grpChg chg="add mod">
          <ac:chgData name="Liu, Mandy" userId="0a27bcad-1e80-46ad-a7fa-2457d1a8110e" providerId="ADAL" clId="{7B4268B2-B221-429B-884D-7ECBC56A120D}" dt="2021-04-09T00:34:10.501" v="12412" actId="164"/>
          <ac:grpSpMkLst>
            <pc:docMk/>
            <pc:sldMk cId="1420926922" sldId="270"/>
            <ac:grpSpMk id="5" creationId="{E71FA5F8-D685-4A16-AE68-301FB6A00002}"/>
          </ac:grpSpMkLst>
        </pc:grpChg>
        <pc:picChg chg="add mod modCrop">
          <ac:chgData name="Liu, Mandy" userId="0a27bcad-1e80-46ad-a7fa-2457d1a8110e" providerId="ADAL" clId="{7B4268B2-B221-429B-884D-7ECBC56A120D}" dt="2021-04-09T00:34:05.158" v="12411" actId="164"/>
          <ac:picMkLst>
            <pc:docMk/>
            <pc:sldMk cId="1420926922" sldId="270"/>
            <ac:picMk id="6" creationId="{E49EE22D-3D95-4880-83D8-B63E42AD5C36}"/>
          </ac:picMkLst>
        </pc:picChg>
        <pc:picChg chg="add mod modCrop">
          <ac:chgData name="Liu, Mandy" userId="0a27bcad-1e80-46ad-a7fa-2457d1a8110e" providerId="ADAL" clId="{7B4268B2-B221-429B-884D-7ECBC56A120D}" dt="2021-04-09T00:34:10.501" v="12412" actId="164"/>
          <ac:picMkLst>
            <pc:docMk/>
            <pc:sldMk cId="1420926922" sldId="270"/>
            <ac:picMk id="8" creationId="{92F52A9D-BFCA-446F-9C2E-85A16766D665}"/>
          </ac:picMkLst>
        </pc:picChg>
      </pc:sldChg>
      <pc:sldChg chg="addSp delSp modSp new mod ord modAnim">
        <pc:chgData name="Liu, Mandy" userId="0a27bcad-1e80-46ad-a7fa-2457d1a8110e" providerId="ADAL" clId="{7B4268B2-B221-429B-884D-7ECBC56A120D}" dt="2021-04-09T00:34:38.734" v="12426" actId="20577"/>
        <pc:sldMkLst>
          <pc:docMk/>
          <pc:sldMk cId="2981723391" sldId="271"/>
        </pc:sldMkLst>
        <pc:spChg chg="mod">
          <ac:chgData name="Liu, Mandy" userId="0a27bcad-1e80-46ad-a7fa-2457d1a8110e" providerId="ADAL" clId="{7B4268B2-B221-429B-884D-7ECBC56A120D}" dt="2021-04-09T00:34:38.734" v="12426" actId="20577"/>
          <ac:spMkLst>
            <pc:docMk/>
            <pc:sldMk cId="2981723391" sldId="271"/>
            <ac:spMk id="2" creationId="{6FE0B434-F0BE-4E48-BC94-124D92677A11}"/>
          </ac:spMkLst>
        </pc:spChg>
        <pc:spChg chg="del">
          <ac:chgData name="Liu, Mandy" userId="0a27bcad-1e80-46ad-a7fa-2457d1a8110e" providerId="ADAL" clId="{7B4268B2-B221-429B-884D-7ECBC56A120D}" dt="2021-04-04T19:11:33.595" v="3180" actId="478"/>
          <ac:spMkLst>
            <pc:docMk/>
            <pc:sldMk cId="2981723391" sldId="271"/>
            <ac:spMk id="3" creationId="{B8B52592-4ACB-4659-9A1C-A2C3C005DBC1}"/>
          </ac:spMkLst>
        </pc:spChg>
        <pc:spChg chg="add mod">
          <ac:chgData name="Liu, Mandy" userId="0a27bcad-1e80-46ad-a7fa-2457d1a8110e" providerId="ADAL" clId="{7B4268B2-B221-429B-884D-7ECBC56A120D}" dt="2021-04-04T19:15:12.608" v="3222" actId="164"/>
          <ac:spMkLst>
            <pc:docMk/>
            <pc:sldMk cId="2981723391" sldId="271"/>
            <ac:spMk id="7" creationId="{2BF317BD-EEF9-47C7-81F1-11857D809FBF}"/>
          </ac:spMkLst>
        </pc:spChg>
        <pc:spChg chg="add mod">
          <ac:chgData name="Liu, Mandy" userId="0a27bcad-1e80-46ad-a7fa-2457d1a8110e" providerId="ADAL" clId="{7B4268B2-B221-429B-884D-7ECBC56A120D}" dt="2021-04-04T19:15:12.608" v="3222" actId="164"/>
          <ac:spMkLst>
            <pc:docMk/>
            <pc:sldMk cId="2981723391" sldId="271"/>
            <ac:spMk id="8" creationId="{F4A073DD-4CD7-4326-A472-CE3DA8953E19}"/>
          </ac:spMkLst>
        </pc:spChg>
        <pc:spChg chg="add mod">
          <ac:chgData name="Liu, Mandy" userId="0a27bcad-1e80-46ad-a7fa-2457d1a8110e" providerId="ADAL" clId="{7B4268B2-B221-429B-884D-7ECBC56A120D}" dt="2021-04-08T00:49:44.729" v="9830" actId="113"/>
          <ac:spMkLst>
            <pc:docMk/>
            <pc:sldMk cId="2981723391" sldId="271"/>
            <ac:spMk id="10" creationId="{0BA8AAEE-DB9D-4A35-A1E6-1D4C3AE10A4A}"/>
          </ac:spMkLst>
        </pc:spChg>
        <pc:spChg chg="add mod">
          <ac:chgData name="Liu, Mandy" userId="0a27bcad-1e80-46ad-a7fa-2457d1a8110e" providerId="ADAL" clId="{7B4268B2-B221-429B-884D-7ECBC56A120D}" dt="2021-04-09T00:29:55.379" v="12393" actId="164"/>
          <ac:spMkLst>
            <pc:docMk/>
            <pc:sldMk cId="2981723391" sldId="271"/>
            <ac:spMk id="11" creationId="{41C4E862-52C6-4C35-9D49-1CAE0AE955ED}"/>
          </ac:spMkLst>
        </pc:spChg>
        <pc:spChg chg="add mod">
          <ac:chgData name="Liu, Mandy" userId="0a27bcad-1e80-46ad-a7fa-2457d1a8110e" providerId="ADAL" clId="{7B4268B2-B221-429B-884D-7ECBC56A120D}" dt="2021-04-09T00:29:55.379" v="12393" actId="164"/>
          <ac:spMkLst>
            <pc:docMk/>
            <pc:sldMk cId="2981723391" sldId="271"/>
            <ac:spMk id="12" creationId="{91CE5515-001C-4469-849D-38AE375D57DE}"/>
          </ac:spMkLst>
        </pc:spChg>
        <pc:spChg chg="add mod">
          <ac:chgData name="Liu, Mandy" userId="0a27bcad-1e80-46ad-a7fa-2457d1a8110e" providerId="ADAL" clId="{7B4268B2-B221-429B-884D-7ECBC56A120D}" dt="2021-04-08T00:27:53.961" v="9157" actId="207"/>
          <ac:spMkLst>
            <pc:docMk/>
            <pc:sldMk cId="2981723391" sldId="271"/>
            <ac:spMk id="17" creationId="{5B0FDF97-2EC4-4A1F-BBC6-D60D15827603}"/>
          </ac:spMkLst>
        </pc:spChg>
        <pc:grpChg chg="add mod">
          <ac:chgData name="Liu, Mandy" userId="0a27bcad-1e80-46ad-a7fa-2457d1a8110e" providerId="ADAL" clId="{7B4268B2-B221-429B-884D-7ECBC56A120D}" dt="2021-04-09T00:29:55.379" v="12393" actId="164"/>
          <ac:grpSpMkLst>
            <pc:docMk/>
            <pc:sldMk cId="2981723391" sldId="271"/>
            <ac:grpSpMk id="3" creationId="{D7B74CD5-DAB0-4185-9919-95A612B40620}"/>
          </ac:grpSpMkLst>
        </pc:grpChg>
        <pc:grpChg chg="add mod">
          <ac:chgData name="Liu, Mandy" userId="0a27bcad-1e80-46ad-a7fa-2457d1a8110e" providerId="ADAL" clId="{7B4268B2-B221-429B-884D-7ECBC56A120D}" dt="2021-04-09T00:30:49.193" v="12410" actId="1036"/>
          <ac:grpSpMkLst>
            <pc:docMk/>
            <pc:sldMk cId="2981723391" sldId="271"/>
            <ac:grpSpMk id="4" creationId="{3B18F1D5-F31B-4A20-AEC4-C73EF599321D}"/>
          </ac:grpSpMkLst>
        </pc:grpChg>
        <pc:grpChg chg="add mod">
          <ac:chgData name="Liu, Mandy" userId="0a27bcad-1e80-46ad-a7fa-2457d1a8110e" providerId="ADAL" clId="{7B4268B2-B221-429B-884D-7ECBC56A120D}" dt="2021-04-04T19:15:12.608" v="3222" actId="164"/>
          <ac:grpSpMkLst>
            <pc:docMk/>
            <pc:sldMk cId="2981723391" sldId="271"/>
            <ac:grpSpMk id="9" creationId="{806DAF9D-FE90-478E-9878-C6561664A68E}"/>
          </ac:grpSpMkLst>
        </pc:grpChg>
        <pc:picChg chg="add mod">
          <ac:chgData name="Liu, Mandy" userId="0a27bcad-1e80-46ad-a7fa-2457d1a8110e" providerId="ADAL" clId="{7B4268B2-B221-429B-884D-7ECBC56A120D}" dt="2021-04-09T00:30:49.193" v="12410" actId="1036"/>
          <ac:picMkLst>
            <pc:docMk/>
            <pc:sldMk cId="2981723391" sldId="271"/>
            <ac:picMk id="5" creationId="{0B829D70-5E56-414B-85B9-FD2ECAA7CDE1}"/>
          </ac:picMkLst>
        </pc:picChg>
        <pc:picChg chg="add mod">
          <ac:chgData name="Liu, Mandy" userId="0a27bcad-1e80-46ad-a7fa-2457d1a8110e" providerId="ADAL" clId="{7B4268B2-B221-429B-884D-7ECBC56A120D}" dt="2021-04-09T00:30:49.193" v="12410" actId="1036"/>
          <ac:picMkLst>
            <pc:docMk/>
            <pc:sldMk cId="2981723391" sldId="271"/>
            <ac:picMk id="6" creationId="{3A8EA995-3CB6-49CB-AFC3-F6592E8D9686}"/>
          </ac:picMkLst>
        </pc:picChg>
        <pc:picChg chg="add del mod">
          <ac:chgData name="Liu, Mandy" userId="0a27bcad-1e80-46ad-a7fa-2457d1a8110e" providerId="ADAL" clId="{7B4268B2-B221-429B-884D-7ECBC56A120D}" dt="2021-04-04T19:26:31.469" v="3957"/>
          <ac:picMkLst>
            <pc:docMk/>
            <pc:sldMk cId="2981723391" sldId="271"/>
            <ac:picMk id="13" creationId="{8C087AB8-E2F1-4E89-848B-AF4FDCE551EE}"/>
          </ac:picMkLst>
        </pc:picChg>
        <pc:picChg chg="add mod modCrop">
          <ac:chgData name="Liu, Mandy" userId="0a27bcad-1e80-46ad-a7fa-2457d1a8110e" providerId="ADAL" clId="{7B4268B2-B221-429B-884D-7ECBC56A120D}" dt="2021-04-04T19:27:09.916" v="3964" actId="1076"/>
          <ac:picMkLst>
            <pc:docMk/>
            <pc:sldMk cId="2981723391" sldId="271"/>
            <ac:picMk id="14" creationId="{F96A67FC-3F95-4FD1-B95B-3B9D6FAA3323}"/>
          </ac:picMkLst>
        </pc:picChg>
        <pc:picChg chg="add mod">
          <ac:chgData name="Liu, Mandy" userId="0a27bcad-1e80-46ad-a7fa-2457d1a8110e" providerId="ADAL" clId="{7B4268B2-B221-429B-884D-7ECBC56A120D}" dt="2021-04-09T00:30:49.193" v="12410" actId="1036"/>
          <ac:picMkLst>
            <pc:docMk/>
            <pc:sldMk cId="2981723391" sldId="271"/>
            <ac:picMk id="2050" creationId="{65A1FF65-B705-4D85-A866-71349F37A717}"/>
          </ac:picMkLst>
        </pc:picChg>
        <pc:cxnChg chg="add mod">
          <ac:chgData name="Liu, Mandy" userId="0a27bcad-1e80-46ad-a7fa-2457d1a8110e" providerId="ADAL" clId="{7B4268B2-B221-429B-884D-7ECBC56A120D}" dt="2021-04-04T19:28:07.366" v="4043" actId="692"/>
          <ac:cxnSpMkLst>
            <pc:docMk/>
            <pc:sldMk cId="2981723391" sldId="271"/>
            <ac:cxnSpMk id="16" creationId="{7B96C41A-A377-4A97-8D76-F07EC2657ED6}"/>
          </ac:cxnSpMkLst>
        </pc:cxnChg>
      </pc:sldChg>
      <pc:sldChg chg="addSp delSp modSp add mod ord modAnim">
        <pc:chgData name="Liu, Mandy" userId="0a27bcad-1e80-46ad-a7fa-2457d1a8110e" providerId="ADAL" clId="{7B4268B2-B221-429B-884D-7ECBC56A120D}" dt="2021-04-09T00:54:03.469" v="12475"/>
        <pc:sldMkLst>
          <pc:docMk/>
          <pc:sldMk cId="1936223283" sldId="272"/>
        </pc:sldMkLst>
        <pc:spChg chg="mod">
          <ac:chgData name="Liu, Mandy" userId="0a27bcad-1e80-46ad-a7fa-2457d1a8110e" providerId="ADAL" clId="{7B4268B2-B221-429B-884D-7ECBC56A120D}" dt="2021-04-08T01:01:22.275" v="10292" actId="255"/>
          <ac:spMkLst>
            <pc:docMk/>
            <pc:sldMk cId="1936223283" sldId="272"/>
            <ac:spMk id="2" creationId="{0D521740-6196-4C80-9747-F6297BE9C3B9}"/>
          </ac:spMkLst>
        </pc:spChg>
        <pc:spChg chg="mod">
          <ac:chgData name="Liu, Mandy" userId="0a27bcad-1e80-46ad-a7fa-2457d1a8110e" providerId="ADAL" clId="{7B4268B2-B221-429B-884D-7ECBC56A120D}" dt="2021-04-08T01:04:28.539" v="10575" actId="20577"/>
          <ac:spMkLst>
            <pc:docMk/>
            <pc:sldMk cId="1936223283" sldId="272"/>
            <ac:spMk id="4" creationId="{FB5142D8-7C0C-4D6C-8E81-2D8A40D0F3CC}"/>
          </ac:spMkLst>
        </pc:spChg>
        <pc:spChg chg="add del mod">
          <ac:chgData name="Liu, Mandy" userId="0a27bcad-1e80-46ad-a7fa-2457d1a8110e" providerId="ADAL" clId="{7B4268B2-B221-429B-884D-7ECBC56A120D}" dt="2021-04-08T01:13:23.046" v="11083" actId="478"/>
          <ac:spMkLst>
            <pc:docMk/>
            <pc:sldMk cId="1936223283" sldId="272"/>
            <ac:spMk id="5" creationId="{821811B5-A633-443A-93E1-424486BF116A}"/>
          </ac:spMkLst>
        </pc:spChg>
        <pc:spChg chg="del">
          <ac:chgData name="Liu, Mandy" userId="0a27bcad-1e80-46ad-a7fa-2457d1a8110e" providerId="ADAL" clId="{7B4268B2-B221-429B-884D-7ECBC56A120D}" dt="2021-04-04T19:35:30.737" v="4392" actId="478"/>
          <ac:spMkLst>
            <pc:docMk/>
            <pc:sldMk cId="1936223283" sldId="272"/>
            <ac:spMk id="5" creationId="{E8562AF0-5C44-473D-BD85-E2A8EFD256F3}"/>
          </ac:spMkLst>
        </pc:spChg>
        <pc:spChg chg="add mod">
          <ac:chgData name="Liu, Mandy" userId="0a27bcad-1e80-46ad-a7fa-2457d1a8110e" providerId="ADAL" clId="{7B4268B2-B221-429B-884D-7ECBC56A120D}" dt="2021-04-08T01:09:54.695" v="11051" actId="113"/>
          <ac:spMkLst>
            <pc:docMk/>
            <pc:sldMk cId="1936223283" sldId="272"/>
            <ac:spMk id="6" creationId="{68231B9A-83E7-4103-AB29-A949AB885C76}"/>
          </ac:spMkLst>
        </pc:spChg>
        <pc:spChg chg="add mod">
          <ac:chgData name="Liu, Mandy" userId="0a27bcad-1e80-46ad-a7fa-2457d1a8110e" providerId="ADAL" clId="{7B4268B2-B221-429B-884D-7ECBC56A120D}" dt="2021-04-08T01:13:23.926" v="11084"/>
          <ac:spMkLst>
            <pc:docMk/>
            <pc:sldMk cId="1936223283" sldId="272"/>
            <ac:spMk id="7" creationId="{4FD9AF33-FA88-4755-8AF5-A773004847FD}"/>
          </ac:spMkLst>
        </pc:spChg>
        <pc:spChg chg="del">
          <ac:chgData name="Liu, Mandy" userId="0a27bcad-1e80-46ad-a7fa-2457d1a8110e" providerId="ADAL" clId="{7B4268B2-B221-429B-884D-7ECBC56A120D}" dt="2021-04-04T19:35:30.737" v="4392" actId="478"/>
          <ac:spMkLst>
            <pc:docMk/>
            <pc:sldMk cId="1936223283" sldId="272"/>
            <ac:spMk id="9" creationId="{FFBC3CF3-683E-4942-89C0-A7209CE4550A}"/>
          </ac:spMkLst>
        </pc:spChg>
      </pc:sldChg>
      <pc:sldChg chg="addSp delSp modSp add mod ord">
        <pc:chgData name="Liu, Mandy" userId="0a27bcad-1e80-46ad-a7fa-2457d1a8110e" providerId="ADAL" clId="{7B4268B2-B221-429B-884D-7ECBC56A120D}" dt="2021-04-08T01:13:29.280" v="11086"/>
        <pc:sldMkLst>
          <pc:docMk/>
          <pc:sldMk cId="938570415" sldId="273"/>
        </pc:sldMkLst>
        <pc:spChg chg="mod">
          <ac:chgData name="Liu, Mandy" userId="0a27bcad-1e80-46ad-a7fa-2457d1a8110e" providerId="ADAL" clId="{7B4268B2-B221-429B-884D-7ECBC56A120D}" dt="2021-04-08T01:12:11.646" v="11077" actId="20577"/>
          <ac:spMkLst>
            <pc:docMk/>
            <pc:sldMk cId="938570415" sldId="273"/>
            <ac:spMk id="2" creationId="{0D521740-6196-4C80-9747-F6297BE9C3B9}"/>
          </ac:spMkLst>
        </pc:spChg>
        <pc:spChg chg="del">
          <ac:chgData name="Liu, Mandy" userId="0a27bcad-1e80-46ad-a7fa-2457d1a8110e" providerId="ADAL" clId="{7B4268B2-B221-429B-884D-7ECBC56A120D}" dt="2021-04-04T19:40:01.874" v="4465" actId="478"/>
          <ac:spMkLst>
            <pc:docMk/>
            <pc:sldMk cId="938570415" sldId="273"/>
            <ac:spMk id="4" creationId="{FB5142D8-7C0C-4D6C-8E81-2D8A40D0F3CC}"/>
          </ac:spMkLst>
        </pc:spChg>
        <pc:spChg chg="del">
          <ac:chgData name="Liu, Mandy" userId="0a27bcad-1e80-46ad-a7fa-2457d1a8110e" providerId="ADAL" clId="{7B4268B2-B221-429B-884D-7ECBC56A120D}" dt="2021-04-04T19:40:01.874" v="4465" actId="478"/>
          <ac:spMkLst>
            <pc:docMk/>
            <pc:sldMk cId="938570415" sldId="273"/>
            <ac:spMk id="6" creationId="{68231B9A-83E7-4103-AB29-A949AB885C76}"/>
          </ac:spMkLst>
        </pc:spChg>
        <pc:spChg chg="add del mod">
          <ac:chgData name="Liu, Mandy" userId="0a27bcad-1e80-46ad-a7fa-2457d1a8110e" providerId="ADAL" clId="{7B4268B2-B221-429B-884D-7ECBC56A120D}" dt="2021-04-08T01:13:28.442" v="11085" actId="478"/>
          <ac:spMkLst>
            <pc:docMk/>
            <pc:sldMk cId="938570415" sldId="273"/>
            <ac:spMk id="6" creationId="{B997DE07-E80C-43F4-AAB6-AB6A5C40BEF7}"/>
          </ac:spMkLst>
        </pc:spChg>
        <pc:spChg chg="add mod">
          <ac:chgData name="Liu, Mandy" userId="0a27bcad-1e80-46ad-a7fa-2457d1a8110e" providerId="ADAL" clId="{7B4268B2-B221-429B-884D-7ECBC56A120D}" dt="2021-04-08T01:13:29.280" v="11086"/>
          <ac:spMkLst>
            <pc:docMk/>
            <pc:sldMk cId="938570415" sldId="273"/>
            <ac:spMk id="9" creationId="{457089CB-E460-4797-9354-20E39550983F}"/>
          </ac:spMkLst>
        </pc:spChg>
        <pc:graphicFrameChg chg="add del modGraphic">
          <ac:chgData name="Liu, Mandy" userId="0a27bcad-1e80-46ad-a7fa-2457d1a8110e" providerId="ADAL" clId="{7B4268B2-B221-429B-884D-7ECBC56A120D}" dt="2021-04-08T01:12:04.729" v="11071" actId="27309"/>
          <ac:graphicFrameMkLst>
            <pc:docMk/>
            <pc:sldMk cId="938570415" sldId="273"/>
            <ac:graphicFrameMk id="4" creationId="{A7B5033F-CF3C-45C9-B28B-5535F8FB099A}"/>
          </ac:graphicFrameMkLst>
        </pc:graphicFrameChg>
        <pc:picChg chg="add mod">
          <ac:chgData name="Liu, Mandy" userId="0a27bcad-1e80-46ad-a7fa-2457d1a8110e" providerId="ADAL" clId="{7B4268B2-B221-429B-884D-7ECBC56A120D}" dt="2021-04-04T19:40:09.421" v="4470" actId="1076"/>
          <ac:picMkLst>
            <pc:docMk/>
            <pc:sldMk cId="938570415" sldId="273"/>
            <ac:picMk id="5" creationId="{C2C1A95D-247A-4A28-9AA0-57E05BDAD1B1}"/>
          </ac:picMkLst>
        </pc:picChg>
        <pc:picChg chg="add mod modCrop">
          <ac:chgData name="Liu, Mandy" userId="0a27bcad-1e80-46ad-a7fa-2457d1a8110e" providerId="ADAL" clId="{7B4268B2-B221-429B-884D-7ECBC56A120D}" dt="2021-04-04T19:41:46.061" v="4476" actId="1076"/>
          <ac:picMkLst>
            <pc:docMk/>
            <pc:sldMk cId="938570415" sldId="273"/>
            <ac:picMk id="8" creationId="{35A6A7FC-172A-48AD-9236-0CC72D891558}"/>
          </ac:picMkLst>
        </pc:picChg>
      </pc:sldChg>
      <pc:sldChg chg="add del">
        <pc:chgData name="Liu, Mandy" userId="0a27bcad-1e80-46ad-a7fa-2457d1a8110e" providerId="ADAL" clId="{7B4268B2-B221-429B-884D-7ECBC56A120D}" dt="2021-04-04T19:35:36.920" v="4395"/>
        <pc:sldMkLst>
          <pc:docMk/>
          <pc:sldMk cId="3556545320" sldId="273"/>
        </pc:sldMkLst>
      </pc:sldChg>
      <pc:sldChg chg="addSp delSp modSp new mod ord modAnim">
        <pc:chgData name="Liu, Mandy" userId="0a27bcad-1e80-46ad-a7fa-2457d1a8110e" providerId="ADAL" clId="{7B4268B2-B221-429B-884D-7ECBC56A120D}" dt="2021-04-09T01:00:06.501" v="12527" actId="313"/>
        <pc:sldMkLst>
          <pc:docMk/>
          <pc:sldMk cId="1255345665" sldId="274"/>
        </pc:sldMkLst>
        <pc:spChg chg="mod">
          <ac:chgData name="Liu, Mandy" userId="0a27bcad-1e80-46ad-a7fa-2457d1a8110e" providerId="ADAL" clId="{7B4268B2-B221-429B-884D-7ECBC56A120D}" dt="2021-04-09T00:58:20.631" v="12477" actId="20577"/>
          <ac:spMkLst>
            <pc:docMk/>
            <pc:sldMk cId="1255345665" sldId="274"/>
            <ac:spMk id="2" creationId="{0F133F65-2451-40AF-AB01-FE1A95C21F86}"/>
          </ac:spMkLst>
        </pc:spChg>
        <pc:spChg chg="del">
          <ac:chgData name="Liu, Mandy" userId="0a27bcad-1e80-46ad-a7fa-2457d1a8110e" providerId="ADAL" clId="{7B4268B2-B221-429B-884D-7ECBC56A120D}" dt="2021-04-04T19:42:03.752" v="4498" actId="478"/>
          <ac:spMkLst>
            <pc:docMk/>
            <pc:sldMk cId="1255345665" sldId="274"/>
            <ac:spMk id="3" creationId="{553EA4CC-0A8E-4A1E-BE13-35DD420B79BD}"/>
          </ac:spMkLst>
        </pc:spChg>
        <pc:spChg chg="add mod">
          <ac:chgData name="Liu, Mandy" userId="0a27bcad-1e80-46ad-a7fa-2457d1a8110e" providerId="ADAL" clId="{7B4268B2-B221-429B-884D-7ECBC56A120D}" dt="2021-04-09T01:00:06.501" v="12527" actId="313"/>
          <ac:spMkLst>
            <pc:docMk/>
            <pc:sldMk cId="1255345665" sldId="274"/>
            <ac:spMk id="3" creationId="{5D095627-70B3-4224-B636-6BE07AACD727}"/>
          </ac:spMkLst>
        </pc:spChg>
        <pc:spChg chg="add mod">
          <ac:chgData name="Liu, Mandy" userId="0a27bcad-1e80-46ad-a7fa-2457d1a8110e" providerId="ADAL" clId="{7B4268B2-B221-429B-884D-7ECBC56A120D}" dt="2021-04-09T00:59:15.434" v="12520" actId="164"/>
          <ac:spMkLst>
            <pc:docMk/>
            <pc:sldMk cId="1255345665" sldId="274"/>
            <ac:spMk id="8" creationId="{0A3B6008-8AAF-4624-B809-E5D646E04220}"/>
          </ac:spMkLst>
        </pc:spChg>
        <pc:spChg chg="add mod">
          <ac:chgData name="Liu, Mandy" userId="0a27bcad-1e80-46ad-a7fa-2457d1a8110e" providerId="ADAL" clId="{7B4268B2-B221-429B-884D-7ECBC56A120D}" dt="2021-04-08T01:31:23.786" v="11789" actId="20577"/>
          <ac:spMkLst>
            <pc:docMk/>
            <pc:sldMk cId="1255345665" sldId="274"/>
            <ac:spMk id="11" creationId="{26BF64D0-34D3-4873-BD15-5EF11932688C}"/>
          </ac:spMkLst>
        </pc:spChg>
        <pc:spChg chg="add mod">
          <ac:chgData name="Liu, Mandy" userId="0a27bcad-1e80-46ad-a7fa-2457d1a8110e" providerId="ADAL" clId="{7B4268B2-B221-429B-884D-7ECBC56A120D}" dt="2021-04-08T01:11:07.469" v="11061" actId="1076"/>
          <ac:spMkLst>
            <pc:docMk/>
            <pc:sldMk cId="1255345665" sldId="274"/>
            <ac:spMk id="13" creationId="{2B14B56E-BC13-4A9F-95D4-470615B767E7}"/>
          </ac:spMkLst>
        </pc:spChg>
        <pc:spChg chg="add mod">
          <ac:chgData name="Liu, Mandy" userId="0a27bcad-1e80-46ad-a7fa-2457d1a8110e" providerId="ADAL" clId="{7B4268B2-B221-429B-884D-7ECBC56A120D}" dt="2021-04-08T01:11:07.469" v="11061" actId="1076"/>
          <ac:spMkLst>
            <pc:docMk/>
            <pc:sldMk cId="1255345665" sldId="274"/>
            <ac:spMk id="14" creationId="{F3E677FD-100C-4902-BAED-F5E55F0A8A38}"/>
          </ac:spMkLst>
        </pc:spChg>
        <pc:spChg chg="add mod">
          <ac:chgData name="Liu, Mandy" userId="0a27bcad-1e80-46ad-a7fa-2457d1a8110e" providerId="ADAL" clId="{7B4268B2-B221-429B-884D-7ECBC56A120D}" dt="2021-04-08T01:20:37.372" v="11402" actId="113"/>
          <ac:spMkLst>
            <pc:docMk/>
            <pc:sldMk cId="1255345665" sldId="274"/>
            <ac:spMk id="15" creationId="{BB857D51-8CF5-4B1E-A4F9-3CFBA4CB1789}"/>
          </ac:spMkLst>
        </pc:spChg>
        <pc:spChg chg="add del mod">
          <ac:chgData name="Liu, Mandy" userId="0a27bcad-1e80-46ad-a7fa-2457d1a8110e" providerId="ADAL" clId="{7B4268B2-B221-429B-884D-7ECBC56A120D}" dt="2021-04-08T01:13:33.133" v="11087" actId="478"/>
          <ac:spMkLst>
            <pc:docMk/>
            <pc:sldMk cId="1255345665" sldId="274"/>
            <ac:spMk id="16" creationId="{B7AD963F-83CE-44EB-A654-CAC76179ED66}"/>
          </ac:spMkLst>
        </pc:spChg>
        <pc:grpChg chg="add mod">
          <ac:chgData name="Liu, Mandy" userId="0a27bcad-1e80-46ad-a7fa-2457d1a8110e" providerId="ADAL" clId="{7B4268B2-B221-429B-884D-7ECBC56A120D}" dt="2021-04-09T00:59:15.434" v="12520" actId="164"/>
          <ac:grpSpMkLst>
            <pc:docMk/>
            <pc:sldMk cId="1255345665" sldId="274"/>
            <ac:grpSpMk id="4" creationId="{B1DE0F9D-396C-44D6-AAA7-30CD7FB956AC}"/>
          </ac:grpSpMkLst>
        </pc:grpChg>
        <pc:picChg chg="add mod modCrop">
          <ac:chgData name="Liu, Mandy" userId="0a27bcad-1e80-46ad-a7fa-2457d1a8110e" providerId="ADAL" clId="{7B4268B2-B221-429B-884D-7ECBC56A120D}" dt="2021-04-08T01:16:32.796" v="11106" actId="1076"/>
          <ac:picMkLst>
            <pc:docMk/>
            <pc:sldMk cId="1255345665" sldId="274"/>
            <ac:picMk id="5" creationId="{D852E851-3910-4BDB-953A-90996737DFD2}"/>
          </ac:picMkLst>
        </pc:picChg>
        <pc:picChg chg="add mod modCrop">
          <ac:chgData name="Liu, Mandy" userId="0a27bcad-1e80-46ad-a7fa-2457d1a8110e" providerId="ADAL" clId="{7B4268B2-B221-429B-884D-7ECBC56A120D}" dt="2021-04-08T01:11:07.469" v="11061" actId="1076"/>
          <ac:picMkLst>
            <pc:docMk/>
            <pc:sldMk cId="1255345665" sldId="274"/>
            <ac:picMk id="7" creationId="{9DC6E803-1B9B-4B82-A186-B168DC2164F4}"/>
          </ac:picMkLst>
        </pc:picChg>
        <pc:picChg chg="add del">
          <ac:chgData name="Liu, Mandy" userId="0a27bcad-1e80-46ad-a7fa-2457d1a8110e" providerId="ADAL" clId="{7B4268B2-B221-429B-884D-7ECBC56A120D}" dt="2021-04-04T19:49:24.586" v="4629" actId="478"/>
          <ac:picMkLst>
            <pc:docMk/>
            <pc:sldMk cId="1255345665" sldId="274"/>
            <ac:picMk id="9" creationId="{E2AD9060-2B16-4475-9D98-3DDB1085D473}"/>
          </ac:picMkLst>
        </pc:picChg>
        <pc:picChg chg="add del">
          <ac:chgData name="Liu, Mandy" userId="0a27bcad-1e80-46ad-a7fa-2457d1a8110e" providerId="ADAL" clId="{7B4268B2-B221-429B-884D-7ECBC56A120D}" dt="2021-04-04T19:49:36.878" v="4631" actId="478"/>
          <ac:picMkLst>
            <pc:docMk/>
            <pc:sldMk cId="1255345665" sldId="274"/>
            <ac:picMk id="10" creationId="{B8B565A8-CDB6-4851-B5EB-6E6661CE984D}"/>
          </ac:picMkLst>
        </pc:picChg>
        <pc:picChg chg="add mod">
          <ac:chgData name="Liu, Mandy" userId="0a27bcad-1e80-46ad-a7fa-2457d1a8110e" providerId="ADAL" clId="{7B4268B2-B221-429B-884D-7ECBC56A120D}" dt="2021-04-09T00:59:15.434" v="12520" actId="164"/>
          <ac:picMkLst>
            <pc:docMk/>
            <pc:sldMk cId="1255345665" sldId="274"/>
            <ac:picMk id="12" creationId="{CCDB76B7-F9D1-4F38-9367-D020FA407FE3}"/>
          </ac:picMkLst>
        </pc:picChg>
      </pc:sldChg>
      <pc:sldChg chg="addSp delSp modSp new mod modAnim">
        <pc:chgData name="Liu, Mandy" userId="0a27bcad-1e80-46ad-a7fa-2457d1a8110e" providerId="ADAL" clId="{7B4268B2-B221-429B-884D-7ECBC56A120D}" dt="2021-04-09T01:05:37.573" v="12613" actId="1037"/>
        <pc:sldMkLst>
          <pc:docMk/>
          <pc:sldMk cId="1499659669" sldId="275"/>
        </pc:sldMkLst>
        <pc:spChg chg="mod">
          <ac:chgData name="Liu, Mandy" userId="0a27bcad-1e80-46ad-a7fa-2457d1a8110e" providerId="ADAL" clId="{7B4268B2-B221-429B-884D-7ECBC56A120D}" dt="2021-04-09T01:05:18.249" v="12600" actId="20577"/>
          <ac:spMkLst>
            <pc:docMk/>
            <pc:sldMk cId="1499659669" sldId="275"/>
            <ac:spMk id="2" creationId="{6115EC48-73B6-45A2-A159-3F5B123ABC03}"/>
          </ac:spMkLst>
        </pc:spChg>
        <pc:spChg chg="del">
          <ac:chgData name="Liu, Mandy" userId="0a27bcad-1e80-46ad-a7fa-2457d1a8110e" providerId="ADAL" clId="{7B4268B2-B221-429B-884D-7ECBC56A120D}" dt="2021-04-04T20:10:26.744" v="5013" actId="478"/>
          <ac:spMkLst>
            <pc:docMk/>
            <pc:sldMk cId="1499659669" sldId="275"/>
            <ac:spMk id="3" creationId="{7F38A2E0-8C87-4547-9857-D20489A79809}"/>
          </ac:spMkLst>
        </pc:spChg>
        <pc:spChg chg="add mod">
          <ac:chgData name="Liu, Mandy" userId="0a27bcad-1e80-46ad-a7fa-2457d1a8110e" providerId="ADAL" clId="{7B4268B2-B221-429B-884D-7ECBC56A120D}" dt="2021-04-08T01:20:54.994" v="11406" actId="1076"/>
          <ac:spMkLst>
            <pc:docMk/>
            <pc:sldMk cId="1499659669" sldId="275"/>
            <ac:spMk id="8" creationId="{DAAE04C2-1CEE-49BE-B9D4-75619A640317}"/>
          </ac:spMkLst>
        </pc:spChg>
        <pc:spChg chg="add mod">
          <ac:chgData name="Liu, Mandy" userId="0a27bcad-1e80-46ad-a7fa-2457d1a8110e" providerId="ADAL" clId="{7B4268B2-B221-429B-884D-7ECBC56A120D}" dt="2021-04-08T01:22:42.836" v="11541" actId="20577"/>
          <ac:spMkLst>
            <pc:docMk/>
            <pc:sldMk cId="1499659669" sldId="275"/>
            <ac:spMk id="11" creationId="{01D3C240-5194-437E-BFBD-87F67C3BC283}"/>
          </ac:spMkLst>
        </pc:spChg>
        <pc:spChg chg="add del mod">
          <ac:chgData name="Liu, Mandy" userId="0a27bcad-1e80-46ad-a7fa-2457d1a8110e" providerId="ADAL" clId="{7B4268B2-B221-429B-884D-7ECBC56A120D}" dt="2021-04-08T01:28:20.336" v="11747" actId="478"/>
          <ac:spMkLst>
            <pc:docMk/>
            <pc:sldMk cId="1499659669" sldId="275"/>
            <ac:spMk id="12" creationId="{376BDE65-ABE7-4918-8239-461C5611AAD7}"/>
          </ac:spMkLst>
        </pc:spChg>
        <pc:spChg chg="add mod">
          <ac:chgData name="Liu, Mandy" userId="0a27bcad-1e80-46ad-a7fa-2457d1a8110e" providerId="ADAL" clId="{7B4268B2-B221-429B-884D-7ECBC56A120D}" dt="2021-04-08T01:31:33.911" v="11790"/>
          <ac:spMkLst>
            <pc:docMk/>
            <pc:sldMk cId="1499659669" sldId="275"/>
            <ac:spMk id="13" creationId="{5C27D2D8-BAD4-4A28-B5AC-34E5CCEA50B3}"/>
          </ac:spMkLst>
        </pc:spChg>
        <pc:spChg chg="add mod">
          <ac:chgData name="Liu, Mandy" userId="0a27bcad-1e80-46ad-a7fa-2457d1a8110e" providerId="ADAL" clId="{7B4268B2-B221-429B-884D-7ECBC56A120D}" dt="2021-04-09T01:05:37.573" v="12613" actId="1037"/>
          <ac:spMkLst>
            <pc:docMk/>
            <pc:sldMk cId="1499659669" sldId="275"/>
            <ac:spMk id="14" creationId="{C6430BEE-22C9-42E8-A6D0-6EE733AC9029}"/>
          </ac:spMkLst>
        </pc:spChg>
        <pc:picChg chg="add mod modCrop">
          <ac:chgData name="Liu, Mandy" userId="0a27bcad-1e80-46ad-a7fa-2457d1a8110e" providerId="ADAL" clId="{7B4268B2-B221-429B-884D-7ECBC56A120D}" dt="2021-04-09T00:59:55.872" v="12526" actId="1076"/>
          <ac:picMkLst>
            <pc:docMk/>
            <pc:sldMk cId="1499659669" sldId="275"/>
            <ac:picMk id="5" creationId="{6B4951ED-039E-4683-AF9D-BAEB823A6EEB}"/>
          </ac:picMkLst>
        </pc:picChg>
        <pc:picChg chg="add mod modCrop">
          <ac:chgData name="Liu, Mandy" userId="0a27bcad-1e80-46ad-a7fa-2457d1a8110e" providerId="ADAL" clId="{7B4268B2-B221-429B-884D-7ECBC56A120D}" dt="2021-04-09T00:59:45.732" v="12524" actId="1076"/>
          <ac:picMkLst>
            <pc:docMk/>
            <pc:sldMk cId="1499659669" sldId="275"/>
            <ac:picMk id="7" creationId="{E3A3B096-8F63-4B9D-BC19-7BF0F53E3A87}"/>
          </ac:picMkLst>
        </pc:picChg>
        <pc:picChg chg="add mod modCrop">
          <ac:chgData name="Liu, Mandy" userId="0a27bcad-1e80-46ad-a7fa-2457d1a8110e" providerId="ADAL" clId="{7B4268B2-B221-429B-884D-7ECBC56A120D}" dt="2021-04-09T00:59:50.455" v="12525" actId="1076"/>
          <ac:picMkLst>
            <pc:docMk/>
            <pc:sldMk cId="1499659669" sldId="275"/>
            <ac:picMk id="9" creationId="{C3F93439-01B5-4854-933B-E263E597063E}"/>
          </ac:picMkLst>
        </pc:picChg>
        <pc:picChg chg="add mod modCrop">
          <ac:chgData name="Liu, Mandy" userId="0a27bcad-1e80-46ad-a7fa-2457d1a8110e" providerId="ADAL" clId="{7B4268B2-B221-429B-884D-7ECBC56A120D}" dt="2021-04-09T00:59:50.455" v="12525" actId="1076"/>
          <ac:picMkLst>
            <pc:docMk/>
            <pc:sldMk cId="1499659669" sldId="275"/>
            <ac:picMk id="10" creationId="{CD6FA0E8-FDFE-4C29-BA15-58B2E18CA378}"/>
          </ac:picMkLst>
        </pc:picChg>
      </pc:sldChg>
      <pc:sldChg chg="addSp delSp modSp new mod ord">
        <pc:chgData name="Liu, Mandy" userId="0a27bcad-1e80-46ad-a7fa-2457d1a8110e" providerId="ADAL" clId="{7B4268B2-B221-429B-884D-7ECBC56A120D}" dt="2021-04-09T00:19:51.101" v="12281" actId="20577"/>
        <pc:sldMkLst>
          <pc:docMk/>
          <pc:sldMk cId="2901990330" sldId="276"/>
        </pc:sldMkLst>
        <pc:spChg chg="mod">
          <ac:chgData name="Liu, Mandy" userId="0a27bcad-1e80-46ad-a7fa-2457d1a8110e" providerId="ADAL" clId="{7B4268B2-B221-429B-884D-7ECBC56A120D}" dt="2021-04-09T00:18:40.031" v="12272" actId="255"/>
          <ac:spMkLst>
            <pc:docMk/>
            <pc:sldMk cId="2901990330" sldId="276"/>
            <ac:spMk id="2" creationId="{8BC29A05-65B9-4938-B95B-7BED10B7C27F}"/>
          </ac:spMkLst>
        </pc:spChg>
        <pc:spChg chg="del">
          <ac:chgData name="Liu, Mandy" userId="0a27bcad-1e80-46ad-a7fa-2457d1a8110e" providerId="ADAL" clId="{7B4268B2-B221-429B-884D-7ECBC56A120D}" dt="2021-04-04T20:17:32.402" v="5180" actId="478"/>
          <ac:spMkLst>
            <pc:docMk/>
            <pc:sldMk cId="2901990330" sldId="276"/>
            <ac:spMk id="3" creationId="{1DE3D178-6993-47CB-827C-13EC81A0C604}"/>
          </ac:spMkLst>
        </pc:spChg>
        <pc:spChg chg="add mod">
          <ac:chgData name="Liu, Mandy" userId="0a27bcad-1e80-46ad-a7fa-2457d1a8110e" providerId="ADAL" clId="{7B4268B2-B221-429B-884D-7ECBC56A120D}" dt="2021-04-09T00:19:51.101" v="12281" actId="20577"/>
          <ac:spMkLst>
            <pc:docMk/>
            <pc:sldMk cId="2901990330" sldId="276"/>
            <ac:spMk id="4" creationId="{8778B26D-641D-41CC-B122-38419370CE30}"/>
          </ac:spMkLst>
        </pc:spChg>
        <pc:picChg chg="add mod">
          <ac:chgData name="Liu, Mandy" userId="0a27bcad-1e80-46ad-a7fa-2457d1a8110e" providerId="ADAL" clId="{7B4268B2-B221-429B-884D-7ECBC56A120D}" dt="2021-04-09T00:18:18.994" v="12270" actId="14100"/>
          <ac:picMkLst>
            <pc:docMk/>
            <pc:sldMk cId="2901990330" sldId="276"/>
            <ac:picMk id="5" creationId="{0B1255EA-1CC8-4041-BB33-6C735EB6206D}"/>
          </ac:picMkLst>
        </pc:picChg>
      </pc:sldChg>
      <pc:sldChg chg="addSp delSp modSp new mod modAnim">
        <pc:chgData name="Liu, Mandy" userId="0a27bcad-1e80-46ad-a7fa-2457d1a8110e" providerId="ADAL" clId="{7B4268B2-B221-429B-884D-7ECBC56A120D}" dt="2021-04-09T01:12:43.980" v="12678"/>
        <pc:sldMkLst>
          <pc:docMk/>
          <pc:sldMk cId="1939079471" sldId="277"/>
        </pc:sldMkLst>
        <pc:spChg chg="mod">
          <ac:chgData name="Liu, Mandy" userId="0a27bcad-1e80-46ad-a7fa-2457d1a8110e" providerId="ADAL" clId="{7B4268B2-B221-429B-884D-7ECBC56A120D}" dt="2021-04-09T00:22:53.864" v="12329" actId="255"/>
          <ac:spMkLst>
            <pc:docMk/>
            <pc:sldMk cId="1939079471" sldId="277"/>
            <ac:spMk id="2" creationId="{79AA6886-4AD6-4C54-A499-C97B25CFDB11}"/>
          </ac:spMkLst>
        </pc:spChg>
        <pc:spChg chg="del">
          <ac:chgData name="Liu, Mandy" userId="0a27bcad-1e80-46ad-a7fa-2457d1a8110e" providerId="ADAL" clId="{7B4268B2-B221-429B-884D-7ECBC56A120D}" dt="2021-04-04T20:18:50.534" v="5235" actId="478"/>
          <ac:spMkLst>
            <pc:docMk/>
            <pc:sldMk cId="1939079471" sldId="277"/>
            <ac:spMk id="3" creationId="{D010BB41-2097-4F9B-9F3E-85A7605719AD}"/>
          </ac:spMkLst>
        </pc:spChg>
        <pc:spChg chg="add mod">
          <ac:chgData name="Liu, Mandy" userId="0a27bcad-1e80-46ad-a7fa-2457d1a8110e" providerId="ADAL" clId="{7B4268B2-B221-429B-884D-7ECBC56A120D}" dt="2021-04-09T00:24:01.532" v="12339" actId="1076"/>
          <ac:spMkLst>
            <pc:docMk/>
            <pc:sldMk cId="1939079471" sldId="277"/>
            <ac:spMk id="6" creationId="{D1C1D5B8-D759-4F88-83E4-5FADF7F53982}"/>
          </ac:spMkLst>
        </pc:spChg>
        <pc:spChg chg="add del mod">
          <ac:chgData name="Liu, Mandy" userId="0a27bcad-1e80-46ad-a7fa-2457d1a8110e" providerId="ADAL" clId="{7B4268B2-B221-429B-884D-7ECBC56A120D}" dt="2021-04-09T00:25:18.737" v="12349" actId="478"/>
          <ac:spMkLst>
            <pc:docMk/>
            <pc:sldMk cId="1939079471" sldId="277"/>
            <ac:spMk id="7" creationId="{673490BC-55DC-46E8-943B-302A1352E642}"/>
          </ac:spMkLst>
        </pc:spChg>
        <pc:spChg chg="add mod">
          <ac:chgData name="Liu, Mandy" userId="0a27bcad-1e80-46ad-a7fa-2457d1a8110e" providerId="ADAL" clId="{7B4268B2-B221-429B-884D-7ECBC56A120D}" dt="2021-04-09T00:25:28.061" v="12350"/>
          <ac:spMkLst>
            <pc:docMk/>
            <pc:sldMk cId="1939079471" sldId="277"/>
            <ac:spMk id="8" creationId="{376B609D-2166-4855-8417-FAFEBE8B9B14}"/>
          </ac:spMkLst>
        </pc:spChg>
        <pc:picChg chg="add mod modCrop">
          <ac:chgData name="Liu, Mandy" userId="0a27bcad-1e80-46ad-a7fa-2457d1a8110e" providerId="ADAL" clId="{7B4268B2-B221-429B-884D-7ECBC56A120D}" dt="2021-04-09T00:23:25.065" v="12332" actId="1076"/>
          <ac:picMkLst>
            <pc:docMk/>
            <pc:sldMk cId="1939079471" sldId="277"/>
            <ac:picMk id="5" creationId="{5D0A7A12-F9A4-4988-82CE-DFE4D43A8296}"/>
          </ac:picMkLst>
        </pc:picChg>
      </pc:sldChg>
      <pc:sldChg chg="addSp delSp modSp new mod modAnim addCm delCm">
        <pc:chgData name="Liu, Mandy" userId="0a27bcad-1e80-46ad-a7fa-2457d1a8110e" providerId="ADAL" clId="{7B4268B2-B221-429B-884D-7ECBC56A120D}" dt="2021-04-09T01:14:43.176" v="12711"/>
        <pc:sldMkLst>
          <pc:docMk/>
          <pc:sldMk cId="2608520355" sldId="278"/>
        </pc:sldMkLst>
        <pc:spChg chg="mod">
          <ac:chgData name="Liu, Mandy" userId="0a27bcad-1e80-46ad-a7fa-2457d1a8110e" providerId="ADAL" clId="{7B4268B2-B221-429B-884D-7ECBC56A120D}" dt="2021-04-09T00:25:42.508" v="12352" actId="255"/>
          <ac:spMkLst>
            <pc:docMk/>
            <pc:sldMk cId="2608520355" sldId="278"/>
            <ac:spMk id="2" creationId="{2349B924-13D8-450B-9E0F-9F126255DF73}"/>
          </ac:spMkLst>
        </pc:spChg>
        <pc:spChg chg="del">
          <ac:chgData name="Liu, Mandy" userId="0a27bcad-1e80-46ad-a7fa-2457d1a8110e" providerId="ADAL" clId="{7B4268B2-B221-429B-884D-7ECBC56A120D}" dt="2021-04-04T20:43:49.170" v="5833" actId="478"/>
          <ac:spMkLst>
            <pc:docMk/>
            <pc:sldMk cId="2608520355" sldId="278"/>
            <ac:spMk id="3" creationId="{6F17B621-BDCB-49A8-8941-F7380A2A6E45}"/>
          </ac:spMkLst>
        </pc:spChg>
        <pc:spChg chg="add mod">
          <ac:chgData name="Liu, Mandy" userId="0a27bcad-1e80-46ad-a7fa-2457d1a8110e" providerId="ADAL" clId="{7B4268B2-B221-429B-884D-7ECBC56A120D}" dt="2021-04-04T20:52:45.793" v="6014" actId="164"/>
          <ac:spMkLst>
            <pc:docMk/>
            <pc:sldMk cId="2608520355" sldId="278"/>
            <ac:spMk id="16" creationId="{6523F10E-120F-4674-B536-4B759F05CDE9}"/>
          </ac:spMkLst>
        </pc:spChg>
        <pc:spChg chg="add mod">
          <ac:chgData name="Liu, Mandy" userId="0a27bcad-1e80-46ad-a7fa-2457d1a8110e" providerId="ADAL" clId="{7B4268B2-B221-429B-884D-7ECBC56A120D}" dt="2021-04-04T20:52:45.793" v="6014" actId="164"/>
          <ac:spMkLst>
            <pc:docMk/>
            <pc:sldMk cId="2608520355" sldId="278"/>
            <ac:spMk id="17" creationId="{A93FB564-3532-410D-B555-D7D7F56C039A}"/>
          </ac:spMkLst>
        </pc:spChg>
        <pc:spChg chg="add mod">
          <ac:chgData name="Liu, Mandy" userId="0a27bcad-1e80-46ad-a7fa-2457d1a8110e" providerId="ADAL" clId="{7B4268B2-B221-429B-884D-7ECBC56A120D}" dt="2021-04-09T00:25:30.627" v="12351"/>
          <ac:spMkLst>
            <pc:docMk/>
            <pc:sldMk cId="2608520355" sldId="278"/>
            <ac:spMk id="20" creationId="{A07FD68A-A07C-45FE-9FEC-582378088516}"/>
          </ac:spMkLst>
        </pc:spChg>
        <pc:spChg chg="add mod">
          <ac:chgData name="Liu, Mandy" userId="0a27bcad-1e80-46ad-a7fa-2457d1a8110e" providerId="ADAL" clId="{7B4268B2-B221-429B-884D-7ECBC56A120D}" dt="2021-04-09T01:13:42.478" v="12679" actId="164"/>
          <ac:spMkLst>
            <pc:docMk/>
            <pc:sldMk cId="2608520355" sldId="278"/>
            <ac:spMk id="22" creationId="{2388864C-75B0-48D1-9AC5-7041556ADCD5}"/>
          </ac:spMkLst>
        </pc:spChg>
        <pc:spChg chg="add mod">
          <ac:chgData name="Liu, Mandy" userId="0a27bcad-1e80-46ad-a7fa-2457d1a8110e" providerId="ADAL" clId="{7B4268B2-B221-429B-884D-7ECBC56A120D}" dt="2021-04-09T01:13:42.478" v="12679" actId="164"/>
          <ac:spMkLst>
            <pc:docMk/>
            <pc:sldMk cId="2608520355" sldId="278"/>
            <ac:spMk id="25" creationId="{A71D108D-A5E5-43BC-948D-A9F795493FAC}"/>
          </ac:spMkLst>
        </pc:spChg>
        <pc:spChg chg="add del mod">
          <ac:chgData name="Liu, Mandy" userId="0a27bcad-1e80-46ad-a7fa-2457d1a8110e" providerId="ADAL" clId="{7B4268B2-B221-429B-884D-7ECBC56A120D}" dt="2021-04-09T01:14:13.533" v="12707" actId="164"/>
          <ac:spMkLst>
            <pc:docMk/>
            <pc:sldMk cId="2608520355" sldId="278"/>
            <ac:spMk id="29" creationId="{5F7F1DF1-B785-4B9D-8874-FDDD99AC80E6}"/>
          </ac:spMkLst>
        </pc:spChg>
        <pc:spChg chg="add mod">
          <ac:chgData name="Liu, Mandy" userId="0a27bcad-1e80-46ad-a7fa-2457d1a8110e" providerId="ADAL" clId="{7B4268B2-B221-429B-884D-7ECBC56A120D}" dt="2021-04-09T01:14:13.533" v="12707" actId="164"/>
          <ac:spMkLst>
            <pc:docMk/>
            <pc:sldMk cId="2608520355" sldId="278"/>
            <ac:spMk id="31" creationId="{78A48F9F-0048-4245-A3C5-E063FD534D1E}"/>
          </ac:spMkLst>
        </pc:spChg>
        <pc:spChg chg="add del mod">
          <ac:chgData name="Liu, Mandy" userId="0a27bcad-1e80-46ad-a7fa-2457d1a8110e" providerId="ADAL" clId="{7B4268B2-B221-429B-884D-7ECBC56A120D}" dt="2021-04-04T21:07:31.317" v="6362" actId="478"/>
          <ac:spMkLst>
            <pc:docMk/>
            <pc:sldMk cId="2608520355" sldId="278"/>
            <ac:spMk id="32" creationId="{7CA6DBF4-7DDB-4196-B2C0-D95541D3E55F}"/>
          </ac:spMkLst>
        </pc:spChg>
        <pc:spChg chg="add mod">
          <ac:chgData name="Liu, Mandy" userId="0a27bcad-1e80-46ad-a7fa-2457d1a8110e" providerId="ADAL" clId="{7B4268B2-B221-429B-884D-7ECBC56A120D}" dt="2021-04-09T01:14:42.132" v="12710" actId="164"/>
          <ac:spMkLst>
            <pc:docMk/>
            <pc:sldMk cId="2608520355" sldId="278"/>
            <ac:spMk id="33" creationId="{113276D4-3D54-4486-A86D-06455E8E2093}"/>
          </ac:spMkLst>
        </pc:spChg>
        <pc:spChg chg="add mod">
          <ac:chgData name="Liu, Mandy" userId="0a27bcad-1e80-46ad-a7fa-2457d1a8110e" providerId="ADAL" clId="{7B4268B2-B221-429B-884D-7ECBC56A120D}" dt="2021-04-09T01:14:42.132" v="12710" actId="164"/>
          <ac:spMkLst>
            <pc:docMk/>
            <pc:sldMk cId="2608520355" sldId="278"/>
            <ac:spMk id="34" creationId="{68707391-8445-4DD0-AD8A-4ECBF19CE118}"/>
          </ac:spMkLst>
        </pc:spChg>
        <pc:grpChg chg="add mod">
          <ac:chgData name="Liu, Mandy" userId="0a27bcad-1e80-46ad-a7fa-2457d1a8110e" providerId="ADAL" clId="{7B4268B2-B221-429B-884D-7ECBC56A120D}" dt="2021-04-09T01:13:42.478" v="12679" actId="164"/>
          <ac:grpSpMkLst>
            <pc:docMk/>
            <pc:sldMk cId="2608520355" sldId="278"/>
            <ac:grpSpMk id="3" creationId="{B7C514A5-FECC-40F7-8F48-53C22A0ABDBE}"/>
          </ac:grpSpMkLst>
        </pc:grpChg>
        <pc:grpChg chg="add mod">
          <ac:chgData name="Liu, Mandy" userId="0a27bcad-1e80-46ad-a7fa-2457d1a8110e" providerId="ADAL" clId="{7B4268B2-B221-429B-884D-7ECBC56A120D}" dt="2021-04-09T01:14:13.533" v="12707" actId="164"/>
          <ac:grpSpMkLst>
            <pc:docMk/>
            <pc:sldMk cId="2608520355" sldId="278"/>
            <ac:grpSpMk id="4" creationId="{163E2525-9246-4472-8281-C54952CDFA11}"/>
          </ac:grpSpMkLst>
        </pc:grpChg>
        <pc:grpChg chg="add mod">
          <ac:chgData name="Liu, Mandy" userId="0a27bcad-1e80-46ad-a7fa-2457d1a8110e" providerId="ADAL" clId="{7B4268B2-B221-429B-884D-7ECBC56A120D}" dt="2021-04-09T01:14:42.132" v="12710" actId="164"/>
          <ac:grpSpMkLst>
            <pc:docMk/>
            <pc:sldMk cId="2608520355" sldId="278"/>
            <ac:grpSpMk id="6" creationId="{1266DA36-A6A2-4C18-9333-3499A636CF83}"/>
          </ac:grpSpMkLst>
        </pc:grpChg>
        <pc:grpChg chg="add mod">
          <ac:chgData name="Liu, Mandy" userId="0a27bcad-1e80-46ad-a7fa-2457d1a8110e" providerId="ADAL" clId="{7B4268B2-B221-429B-884D-7ECBC56A120D}" dt="2021-04-09T01:13:42.478" v="12679" actId="164"/>
          <ac:grpSpMkLst>
            <pc:docMk/>
            <pc:sldMk cId="2608520355" sldId="278"/>
            <ac:grpSpMk id="28" creationId="{6E429F3A-8F83-419F-BC7D-3F4A5B7F2C88}"/>
          </ac:grpSpMkLst>
        </pc:grpChg>
        <pc:picChg chg="add mod modCrop">
          <ac:chgData name="Liu, Mandy" userId="0a27bcad-1e80-46ad-a7fa-2457d1a8110e" providerId="ADAL" clId="{7B4268B2-B221-429B-884D-7ECBC56A120D}" dt="2021-04-09T00:24:41.836" v="12344" actId="732"/>
          <ac:picMkLst>
            <pc:docMk/>
            <pc:sldMk cId="2608520355" sldId="278"/>
            <ac:picMk id="5" creationId="{D49B527C-EEC6-4BF6-B839-843C476AB5D4}"/>
          </ac:picMkLst>
        </pc:picChg>
        <pc:picChg chg="add mod">
          <ac:chgData name="Liu, Mandy" userId="0a27bcad-1e80-46ad-a7fa-2457d1a8110e" providerId="ADAL" clId="{7B4268B2-B221-429B-884D-7ECBC56A120D}" dt="2021-04-04T21:05:16" v="6340" actId="1076"/>
          <ac:picMkLst>
            <pc:docMk/>
            <pc:sldMk cId="2608520355" sldId="278"/>
            <ac:picMk id="7" creationId="{EC1C555B-4DF9-44FE-A8EB-D75021960319}"/>
          </ac:picMkLst>
        </pc:picChg>
        <pc:picChg chg="add del mod">
          <ac:chgData name="Liu, Mandy" userId="0a27bcad-1e80-46ad-a7fa-2457d1a8110e" providerId="ADAL" clId="{7B4268B2-B221-429B-884D-7ECBC56A120D}" dt="2021-04-04T20:51:12.394" v="5996" actId="478"/>
          <ac:picMkLst>
            <pc:docMk/>
            <pc:sldMk cId="2608520355" sldId="278"/>
            <ac:picMk id="27" creationId="{CDE978D7-5771-401E-9B94-D18E5B50EF92}"/>
          </ac:picMkLst>
        </pc:picChg>
        <pc:cxnChg chg="add mod">
          <ac:chgData name="Liu, Mandy" userId="0a27bcad-1e80-46ad-a7fa-2457d1a8110e" providerId="ADAL" clId="{7B4268B2-B221-429B-884D-7ECBC56A120D}" dt="2021-04-04T20:52:45.793" v="6014" actId="164"/>
          <ac:cxnSpMkLst>
            <pc:docMk/>
            <pc:sldMk cId="2608520355" sldId="278"/>
            <ac:cxnSpMk id="9" creationId="{91DA47F2-A08A-4ACC-85F2-9D6DB8CD1B56}"/>
          </ac:cxnSpMkLst>
        </pc:cxnChg>
        <pc:cxnChg chg="add del mod">
          <ac:chgData name="Liu, Mandy" userId="0a27bcad-1e80-46ad-a7fa-2457d1a8110e" providerId="ADAL" clId="{7B4268B2-B221-429B-884D-7ECBC56A120D}" dt="2021-04-04T20:45:48.253" v="5853" actId="478"/>
          <ac:cxnSpMkLst>
            <pc:docMk/>
            <pc:sldMk cId="2608520355" sldId="278"/>
            <ac:cxnSpMk id="10" creationId="{B3338FC7-1623-4867-A76B-398A3C37EF83}"/>
          </ac:cxnSpMkLst>
        </pc:cxnChg>
        <pc:cxnChg chg="add mod">
          <ac:chgData name="Liu, Mandy" userId="0a27bcad-1e80-46ad-a7fa-2457d1a8110e" providerId="ADAL" clId="{7B4268B2-B221-429B-884D-7ECBC56A120D}" dt="2021-04-04T20:52:45.793" v="6014" actId="164"/>
          <ac:cxnSpMkLst>
            <pc:docMk/>
            <pc:sldMk cId="2608520355" sldId="278"/>
            <ac:cxnSpMk id="14" creationId="{E74E5E01-271F-4962-A8ED-331B59DDBB0C}"/>
          </ac:cxnSpMkLst>
        </pc:cxnChg>
        <pc:cxnChg chg="add mod">
          <ac:chgData name="Liu, Mandy" userId="0a27bcad-1e80-46ad-a7fa-2457d1a8110e" providerId="ADAL" clId="{7B4268B2-B221-429B-884D-7ECBC56A120D}" dt="2021-04-04T20:52:45.793" v="6014" actId="164"/>
          <ac:cxnSpMkLst>
            <pc:docMk/>
            <pc:sldMk cId="2608520355" sldId="278"/>
            <ac:cxnSpMk id="19" creationId="{0F1F55C2-1D25-4EB5-A75A-834AFBA2731B}"/>
          </ac:cxnSpMkLst>
        </pc:cxnChg>
        <pc:cxnChg chg="add mod">
          <ac:chgData name="Liu, Mandy" userId="0a27bcad-1e80-46ad-a7fa-2457d1a8110e" providerId="ADAL" clId="{7B4268B2-B221-429B-884D-7ECBC56A120D}" dt="2021-04-04T20:52:45.793" v="6014" actId="164"/>
          <ac:cxnSpMkLst>
            <pc:docMk/>
            <pc:sldMk cId="2608520355" sldId="278"/>
            <ac:cxnSpMk id="21" creationId="{064F1B7C-E500-4DFF-831A-2F99D25A52EA}"/>
          </ac:cxnSpMkLst>
        </pc:cxnChg>
        <pc:cxnChg chg="add mod">
          <ac:chgData name="Liu, Mandy" userId="0a27bcad-1e80-46ad-a7fa-2457d1a8110e" providerId="ADAL" clId="{7B4268B2-B221-429B-884D-7ECBC56A120D}" dt="2021-04-04T20:56:15.075" v="6060" actId="693"/>
          <ac:cxnSpMkLst>
            <pc:docMk/>
            <pc:sldMk cId="2608520355" sldId="278"/>
            <ac:cxnSpMk id="24" creationId="{68A9926F-A77B-4C79-8E73-CD39DBA5C158}"/>
          </ac:cxnSpMkLst>
        </pc:cxnChg>
      </pc:sldChg>
      <pc:sldChg chg="addSp delSp modSp add mod modAnim">
        <pc:chgData name="Liu, Mandy" userId="0a27bcad-1e80-46ad-a7fa-2457d1a8110e" providerId="ADAL" clId="{7B4268B2-B221-429B-884D-7ECBC56A120D}" dt="2021-04-09T01:15:58.906" v="12721"/>
        <pc:sldMkLst>
          <pc:docMk/>
          <pc:sldMk cId="2222298614" sldId="279"/>
        </pc:sldMkLst>
        <pc:spChg chg="mod">
          <ac:chgData name="Liu, Mandy" userId="0a27bcad-1e80-46ad-a7fa-2457d1a8110e" providerId="ADAL" clId="{7B4268B2-B221-429B-884D-7ECBC56A120D}" dt="2021-04-09T00:26:04.254" v="12357" actId="20577"/>
          <ac:spMkLst>
            <pc:docMk/>
            <pc:sldMk cId="2222298614" sldId="279"/>
            <ac:spMk id="2" creationId="{2349B924-13D8-450B-9E0F-9F126255DF73}"/>
          </ac:spMkLst>
        </pc:spChg>
        <pc:spChg chg="del">
          <ac:chgData name="Liu, Mandy" userId="0a27bcad-1e80-46ad-a7fa-2457d1a8110e" providerId="ADAL" clId="{7B4268B2-B221-429B-884D-7ECBC56A120D}" dt="2021-04-04T20:51:36.279" v="6002" actId="478"/>
          <ac:spMkLst>
            <pc:docMk/>
            <pc:sldMk cId="2222298614" sldId="279"/>
            <ac:spMk id="16" creationId="{6523F10E-120F-4674-B536-4B759F05CDE9}"/>
          </ac:spMkLst>
        </pc:spChg>
        <pc:spChg chg="del">
          <ac:chgData name="Liu, Mandy" userId="0a27bcad-1e80-46ad-a7fa-2457d1a8110e" providerId="ADAL" clId="{7B4268B2-B221-429B-884D-7ECBC56A120D}" dt="2021-04-04T20:51:36.279" v="6002" actId="478"/>
          <ac:spMkLst>
            <pc:docMk/>
            <pc:sldMk cId="2222298614" sldId="279"/>
            <ac:spMk id="17" creationId="{A93FB564-3532-410D-B555-D7D7F56C039A}"/>
          </ac:spMkLst>
        </pc:spChg>
        <pc:spChg chg="del">
          <ac:chgData name="Liu, Mandy" userId="0a27bcad-1e80-46ad-a7fa-2457d1a8110e" providerId="ADAL" clId="{7B4268B2-B221-429B-884D-7ECBC56A120D}" dt="2021-04-04T20:51:36.279" v="6002" actId="478"/>
          <ac:spMkLst>
            <pc:docMk/>
            <pc:sldMk cId="2222298614" sldId="279"/>
            <ac:spMk id="22" creationId="{2388864C-75B0-48D1-9AC5-7041556ADCD5}"/>
          </ac:spMkLst>
        </pc:spChg>
        <pc:spChg chg="del">
          <ac:chgData name="Liu, Mandy" userId="0a27bcad-1e80-46ad-a7fa-2457d1a8110e" providerId="ADAL" clId="{7B4268B2-B221-429B-884D-7ECBC56A120D}" dt="2021-04-04T20:51:36.279" v="6002" actId="478"/>
          <ac:spMkLst>
            <pc:docMk/>
            <pc:sldMk cId="2222298614" sldId="279"/>
            <ac:spMk id="25" creationId="{A71D108D-A5E5-43BC-948D-A9F795493FAC}"/>
          </ac:spMkLst>
        </pc:spChg>
        <pc:spChg chg="mod">
          <ac:chgData name="Liu, Mandy" userId="0a27bcad-1e80-46ad-a7fa-2457d1a8110e" providerId="ADAL" clId="{7B4268B2-B221-429B-884D-7ECBC56A120D}" dt="2021-04-04T20:52:50.098" v="6015"/>
          <ac:spMkLst>
            <pc:docMk/>
            <pc:sldMk cId="2222298614" sldId="279"/>
            <ac:spMk id="26" creationId="{02F3926F-1C51-4A0F-9D4C-D6B5C56C9B1E}"/>
          </ac:spMkLst>
        </pc:spChg>
        <pc:spChg chg="mod">
          <ac:chgData name="Liu, Mandy" userId="0a27bcad-1e80-46ad-a7fa-2457d1a8110e" providerId="ADAL" clId="{7B4268B2-B221-429B-884D-7ECBC56A120D}" dt="2021-04-04T20:52:50.098" v="6015"/>
          <ac:spMkLst>
            <pc:docMk/>
            <pc:sldMk cId="2222298614" sldId="279"/>
            <ac:spMk id="27" creationId="{C67B9F7C-E274-4226-BB3C-308AFF2E77A4}"/>
          </ac:spMkLst>
        </pc:spChg>
        <pc:spChg chg="add mod">
          <ac:chgData name="Liu, Mandy" userId="0a27bcad-1e80-46ad-a7fa-2457d1a8110e" providerId="ADAL" clId="{7B4268B2-B221-429B-884D-7ECBC56A120D}" dt="2021-04-09T00:26:16.244" v="12358"/>
          <ac:spMkLst>
            <pc:docMk/>
            <pc:sldMk cId="2222298614" sldId="279"/>
            <ac:spMk id="28" creationId="{BA25EC10-5C09-470C-9C66-DB8BCBC6F599}"/>
          </ac:spMkLst>
        </pc:spChg>
        <pc:spChg chg="mod">
          <ac:chgData name="Liu, Mandy" userId="0a27bcad-1e80-46ad-a7fa-2457d1a8110e" providerId="ADAL" clId="{7B4268B2-B221-429B-884D-7ECBC56A120D}" dt="2021-04-04T20:52:59.653" v="6029"/>
          <ac:spMkLst>
            <pc:docMk/>
            <pc:sldMk cId="2222298614" sldId="279"/>
            <ac:spMk id="34" creationId="{2269634F-81BA-49EB-8186-F17707E0491F}"/>
          </ac:spMkLst>
        </pc:spChg>
        <pc:spChg chg="mod">
          <ac:chgData name="Liu, Mandy" userId="0a27bcad-1e80-46ad-a7fa-2457d1a8110e" providerId="ADAL" clId="{7B4268B2-B221-429B-884D-7ECBC56A120D}" dt="2021-04-04T20:52:59.653" v="6029"/>
          <ac:spMkLst>
            <pc:docMk/>
            <pc:sldMk cId="2222298614" sldId="279"/>
            <ac:spMk id="35" creationId="{D44336AD-E814-4872-AB21-6FCBB128ADB1}"/>
          </ac:spMkLst>
        </pc:spChg>
        <pc:spChg chg="add mod">
          <ac:chgData name="Liu, Mandy" userId="0a27bcad-1e80-46ad-a7fa-2457d1a8110e" providerId="ADAL" clId="{7B4268B2-B221-429B-884D-7ECBC56A120D}" dt="2021-04-09T01:15:18.721" v="12713" actId="164"/>
          <ac:spMkLst>
            <pc:docMk/>
            <pc:sldMk cId="2222298614" sldId="279"/>
            <ac:spMk id="51" creationId="{08577900-8539-4EED-8848-8E60DFA8EFED}"/>
          </ac:spMkLst>
        </pc:spChg>
        <pc:spChg chg="add mod">
          <ac:chgData name="Liu, Mandy" userId="0a27bcad-1e80-46ad-a7fa-2457d1a8110e" providerId="ADAL" clId="{7B4268B2-B221-429B-884D-7ECBC56A120D}" dt="2021-04-09T01:15:51.245" v="12719" actId="1076"/>
          <ac:spMkLst>
            <pc:docMk/>
            <pc:sldMk cId="2222298614" sldId="279"/>
            <ac:spMk id="52" creationId="{FBE59340-9628-4869-B3F7-2418932DF10D}"/>
          </ac:spMkLst>
        </pc:spChg>
        <pc:spChg chg="add mod">
          <ac:chgData name="Liu, Mandy" userId="0a27bcad-1e80-46ad-a7fa-2457d1a8110e" providerId="ADAL" clId="{7B4268B2-B221-429B-884D-7ECBC56A120D}" dt="2021-04-04T21:15:08.160" v="6739" actId="1076"/>
          <ac:spMkLst>
            <pc:docMk/>
            <pc:sldMk cId="2222298614" sldId="279"/>
            <ac:spMk id="53" creationId="{6625A93E-A14E-4902-AB49-F1A2A6CB1EC3}"/>
          </ac:spMkLst>
        </pc:spChg>
        <pc:grpChg chg="add mod">
          <ac:chgData name="Liu, Mandy" userId="0a27bcad-1e80-46ad-a7fa-2457d1a8110e" providerId="ADAL" clId="{7B4268B2-B221-429B-884D-7ECBC56A120D}" dt="2021-04-09T01:15:28.547" v="12714" actId="164"/>
          <ac:grpSpMkLst>
            <pc:docMk/>
            <pc:sldMk cId="2222298614" sldId="279"/>
            <ac:grpSpMk id="3" creationId="{46BB617C-0F09-495B-BBAF-28B521AE6A65}"/>
          </ac:grpSpMkLst>
        </pc:grpChg>
        <pc:grpChg chg="add mod">
          <ac:chgData name="Liu, Mandy" userId="0a27bcad-1e80-46ad-a7fa-2457d1a8110e" providerId="ADAL" clId="{7B4268B2-B221-429B-884D-7ECBC56A120D}" dt="2021-04-09T01:15:38.989" v="12715" actId="164"/>
          <ac:grpSpMkLst>
            <pc:docMk/>
            <pc:sldMk cId="2222298614" sldId="279"/>
            <ac:grpSpMk id="5" creationId="{3FA79452-ED8E-4134-8606-C24CB44565B7}"/>
          </ac:grpSpMkLst>
        </pc:grpChg>
        <pc:grpChg chg="add mod">
          <ac:chgData name="Liu, Mandy" userId="0a27bcad-1e80-46ad-a7fa-2457d1a8110e" providerId="ADAL" clId="{7B4268B2-B221-429B-884D-7ECBC56A120D}" dt="2021-04-09T01:15:38.989" v="12715" actId="164"/>
          <ac:grpSpMkLst>
            <pc:docMk/>
            <pc:sldMk cId="2222298614" sldId="279"/>
            <ac:grpSpMk id="6" creationId="{BFC990DD-A63E-48A8-A5D4-A9B5FDD67BF1}"/>
          </ac:grpSpMkLst>
        </pc:grpChg>
        <pc:grpChg chg="add mod">
          <ac:chgData name="Liu, Mandy" userId="0a27bcad-1e80-46ad-a7fa-2457d1a8110e" providerId="ADAL" clId="{7B4268B2-B221-429B-884D-7ECBC56A120D}" dt="2021-04-09T01:15:28.547" v="12714" actId="164"/>
          <ac:grpSpMkLst>
            <pc:docMk/>
            <pc:sldMk cId="2222298614" sldId="279"/>
            <ac:grpSpMk id="18" creationId="{DADBE0D9-CBEA-413F-9E0B-97D97BF3A35E}"/>
          </ac:grpSpMkLst>
        </pc:grpChg>
        <pc:grpChg chg="add mod">
          <ac:chgData name="Liu, Mandy" userId="0a27bcad-1e80-46ad-a7fa-2457d1a8110e" providerId="ADAL" clId="{7B4268B2-B221-429B-884D-7ECBC56A120D}" dt="2021-04-04T20:59:16.686" v="6152" actId="1076"/>
          <ac:grpSpMkLst>
            <pc:docMk/>
            <pc:sldMk cId="2222298614" sldId="279"/>
            <ac:grpSpMk id="31" creationId="{DF6EFC67-CCD8-40C9-871E-1B8AD1958DB3}"/>
          </ac:grpSpMkLst>
        </pc:grpChg>
        <pc:picChg chg="add mod">
          <ac:chgData name="Liu, Mandy" userId="0a27bcad-1e80-46ad-a7fa-2457d1a8110e" providerId="ADAL" clId="{7B4268B2-B221-429B-884D-7ECBC56A120D}" dt="2021-04-04T21:08:15.127" v="6411" actId="1076"/>
          <ac:picMkLst>
            <pc:docMk/>
            <pc:sldMk cId="2222298614" sldId="279"/>
            <ac:picMk id="4" creationId="{10B87823-16EF-4FE8-98D6-E9D7908A8C7A}"/>
          </ac:picMkLst>
        </pc:picChg>
        <pc:picChg chg="del">
          <ac:chgData name="Liu, Mandy" userId="0a27bcad-1e80-46ad-a7fa-2457d1a8110e" providerId="ADAL" clId="{7B4268B2-B221-429B-884D-7ECBC56A120D}" dt="2021-04-04T20:51:36.279" v="6002" actId="478"/>
          <ac:picMkLst>
            <pc:docMk/>
            <pc:sldMk cId="2222298614" sldId="279"/>
            <ac:picMk id="5" creationId="{D49B527C-EEC6-4BF6-B839-843C476AB5D4}"/>
          </ac:picMkLst>
        </pc:picChg>
        <pc:picChg chg="del">
          <ac:chgData name="Liu, Mandy" userId="0a27bcad-1e80-46ad-a7fa-2457d1a8110e" providerId="ADAL" clId="{7B4268B2-B221-429B-884D-7ECBC56A120D}" dt="2021-04-04T20:51:32.217" v="6001" actId="478"/>
          <ac:picMkLst>
            <pc:docMk/>
            <pc:sldMk cId="2222298614" sldId="279"/>
            <ac:picMk id="7" creationId="{EC1C555B-4DF9-44FE-A8EB-D75021960319}"/>
          </ac:picMkLst>
        </pc:picChg>
        <pc:picChg chg="add mod modCrop">
          <ac:chgData name="Liu, Mandy" userId="0a27bcad-1e80-46ad-a7fa-2457d1a8110e" providerId="ADAL" clId="{7B4268B2-B221-429B-884D-7ECBC56A120D}" dt="2021-04-04T20:59:25.987" v="6156" actId="1076"/>
          <ac:picMkLst>
            <pc:docMk/>
            <pc:sldMk cId="2222298614" sldId="279"/>
            <ac:picMk id="15" creationId="{298CD51F-E63D-4995-A9D3-6687BBF8ACF4}"/>
          </ac:picMkLst>
        </pc:picChg>
        <pc:cxnChg chg="add mod">
          <ac:chgData name="Liu, Mandy" userId="0a27bcad-1e80-46ad-a7fa-2457d1a8110e" providerId="ADAL" clId="{7B4268B2-B221-429B-884D-7ECBC56A120D}" dt="2021-04-09T01:15:18.721" v="12713" actId="164"/>
          <ac:cxnSpMkLst>
            <pc:docMk/>
            <pc:sldMk cId="2222298614" sldId="279"/>
            <ac:cxnSpMk id="8" creationId="{4D3C738C-5AF9-460B-A4C3-87519111B722}"/>
          </ac:cxnSpMkLst>
        </pc:cxnChg>
        <pc:cxnChg chg="del">
          <ac:chgData name="Liu, Mandy" userId="0a27bcad-1e80-46ad-a7fa-2457d1a8110e" providerId="ADAL" clId="{7B4268B2-B221-429B-884D-7ECBC56A120D}" dt="2021-04-04T20:51:36.279" v="6002" actId="478"/>
          <ac:cxnSpMkLst>
            <pc:docMk/>
            <pc:sldMk cId="2222298614" sldId="279"/>
            <ac:cxnSpMk id="9" creationId="{91DA47F2-A08A-4ACC-85F2-9D6DB8CD1B56}"/>
          </ac:cxnSpMkLst>
        </pc:cxnChg>
        <pc:cxnChg chg="add del">
          <ac:chgData name="Liu, Mandy" userId="0a27bcad-1e80-46ad-a7fa-2457d1a8110e" providerId="ADAL" clId="{7B4268B2-B221-429B-884D-7ECBC56A120D}" dt="2021-04-04T20:54:13.873" v="6040" actId="11529"/>
          <ac:cxnSpMkLst>
            <pc:docMk/>
            <pc:sldMk cId="2222298614" sldId="279"/>
            <ac:cxnSpMk id="11" creationId="{9AB57633-ACB3-4EA6-B03E-0D53DA001D6C}"/>
          </ac:cxnSpMkLst>
        </pc:cxnChg>
        <pc:cxnChg chg="add mod">
          <ac:chgData name="Liu, Mandy" userId="0a27bcad-1e80-46ad-a7fa-2457d1a8110e" providerId="ADAL" clId="{7B4268B2-B221-429B-884D-7ECBC56A120D}" dt="2021-04-09T01:15:18.721" v="12713" actId="164"/>
          <ac:cxnSpMkLst>
            <pc:docMk/>
            <pc:sldMk cId="2222298614" sldId="279"/>
            <ac:cxnSpMk id="13" creationId="{50781B12-1038-42EC-A54F-E7705B195D91}"/>
          </ac:cxnSpMkLst>
        </pc:cxnChg>
        <pc:cxnChg chg="del">
          <ac:chgData name="Liu, Mandy" userId="0a27bcad-1e80-46ad-a7fa-2457d1a8110e" providerId="ADAL" clId="{7B4268B2-B221-429B-884D-7ECBC56A120D}" dt="2021-04-04T20:51:36.279" v="6002" actId="478"/>
          <ac:cxnSpMkLst>
            <pc:docMk/>
            <pc:sldMk cId="2222298614" sldId="279"/>
            <ac:cxnSpMk id="14" creationId="{E74E5E01-271F-4962-A8ED-331B59DDBB0C}"/>
          </ac:cxnSpMkLst>
        </pc:cxnChg>
        <pc:cxnChg chg="del">
          <ac:chgData name="Liu, Mandy" userId="0a27bcad-1e80-46ad-a7fa-2457d1a8110e" providerId="ADAL" clId="{7B4268B2-B221-429B-884D-7ECBC56A120D}" dt="2021-04-04T20:51:36.279" v="6002" actId="478"/>
          <ac:cxnSpMkLst>
            <pc:docMk/>
            <pc:sldMk cId="2222298614" sldId="279"/>
            <ac:cxnSpMk id="19" creationId="{0F1F55C2-1D25-4EB5-A75A-834AFBA2731B}"/>
          </ac:cxnSpMkLst>
        </pc:cxnChg>
        <pc:cxnChg chg="mod">
          <ac:chgData name="Liu, Mandy" userId="0a27bcad-1e80-46ad-a7fa-2457d1a8110e" providerId="ADAL" clId="{7B4268B2-B221-429B-884D-7ECBC56A120D}" dt="2021-04-04T20:52:50.098" v="6015"/>
          <ac:cxnSpMkLst>
            <pc:docMk/>
            <pc:sldMk cId="2222298614" sldId="279"/>
            <ac:cxnSpMk id="20" creationId="{7DF912BE-4B0F-424E-8D76-AC6F69EACCC6}"/>
          </ac:cxnSpMkLst>
        </pc:cxnChg>
        <pc:cxnChg chg="del">
          <ac:chgData name="Liu, Mandy" userId="0a27bcad-1e80-46ad-a7fa-2457d1a8110e" providerId="ADAL" clId="{7B4268B2-B221-429B-884D-7ECBC56A120D}" dt="2021-04-04T20:51:36.279" v="6002" actId="478"/>
          <ac:cxnSpMkLst>
            <pc:docMk/>
            <pc:sldMk cId="2222298614" sldId="279"/>
            <ac:cxnSpMk id="21" creationId="{064F1B7C-E500-4DFF-831A-2F99D25A52EA}"/>
          </ac:cxnSpMkLst>
        </pc:cxnChg>
        <pc:cxnChg chg="mod">
          <ac:chgData name="Liu, Mandy" userId="0a27bcad-1e80-46ad-a7fa-2457d1a8110e" providerId="ADAL" clId="{7B4268B2-B221-429B-884D-7ECBC56A120D}" dt="2021-04-04T20:52:50.098" v="6015"/>
          <ac:cxnSpMkLst>
            <pc:docMk/>
            <pc:sldMk cId="2222298614" sldId="279"/>
            <ac:cxnSpMk id="23" creationId="{5262B58F-9D57-45BD-8A6E-451DC3307F75}"/>
          </ac:cxnSpMkLst>
        </pc:cxnChg>
        <pc:cxnChg chg="del">
          <ac:chgData name="Liu, Mandy" userId="0a27bcad-1e80-46ad-a7fa-2457d1a8110e" providerId="ADAL" clId="{7B4268B2-B221-429B-884D-7ECBC56A120D}" dt="2021-04-04T20:51:36.279" v="6002" actId="478"/>
          <ac:cxnSpMkLst>
            <pc:docMk/>
            <pc:sldMk cId="2222298614" sldId="279"/>
            <ac:cxnSpMk id="24" creationId="{68A9926F-A77B-4C79-8E73-CD39DBA5C158}"/>
          </ac:cxnSpMkLst>
        </pc:cxnChg>
        <pc:cxnChg chg="del mod">
          <ac:chgData name="Liu, Mandy" userId="0a27bcad-1e80-46ad-a7fa-2457d1a8110e" providerId="ADAL" clId="{7B4268B2-B221-429B-884D-7ECBC56A120D}" dt="2021-04-04T20:53:14.986" v="6033" actId="478"/>
          <ac:cxnSpMkLst>
            <pc:docMk/>
            <pc:sldMk cId="2222298614" sldId="279"/>
            <ac:cxnSpMk id="28" creationId="{088AA577-DB72-4D71-A389-3923F2016AF1}"/>
          </ac:cxnSpMkLst>
        </pc:cxnChg>
        <pc:cxnChg chg="del mod">
          <ac:chgData name="Liu, Mandy" userId="0a27bcad-1e80-46ad-a7fa-2457d1a8110e" providerId="ADAL" clId="{7B4268B2-B221-429B-884D-7ECBC56A120D}" dt="2021-04-04T20:53:07.328" v="6031" actId="478"/>
          <ac:cxnSpMkLst>
            <pc:docMk/>
            <pc:sldMk cId="2222298614" sldId="279"/>
            <ac:cxnSpMk id="29" creationId="{C72DFC57-F46E-4477-BAC7-91D618971017}"/>
          </ac:cxnSpMkLst>
        </pc:cxnChg>
        <pc:cxnChg chg="del mod">
          <ac:chgData name="Liu, Mandy" userId="0a27bcad-1e80-46ad-a7fa-2457d1a8110e" providerId="ADAL" clId="{7B4268B2-B221-429B-884D-7ECBC56A120D}" dt="2021-04-04T20:53:11.241" v="6032" actId="478"/>
          <ac:cxnSpMkLst>
            <pc:docMk/>
            <pc:sldMk cId="2222298614" sldId="279"/>
            <ac:cxnSpMk id="30" creationId="{33D8298A-F802-4C04-9848-47F102580F6C}"/>
          </ac:cxnSpMkLst>
        </pc:cxnChg>
        <pc:cxnChg chg="mod">
          <ac:chgData name="Liu, Mandy" userId="0a27bcad-1e80-46ad-a7fa-2457d1a8110e" providerId="ADAL" clId="{7B4268B2-B221-429B-884D-7ECBC56A120D}" dt="2021-04-04T20:52:59.653" v="6029"/>
          <ac:cxnSpMkLst>
            <pc:docMk/>
            <pc:sldMk cId="2222298614" sldId="279"/>
            <ac:cxnSpMk id="32" creationId="{1DF25B00-11D8-4DBD-8CE8-24648370D817}"/>
          </ac:cxnSpMkLst>
        </pc:cxnChg>
        <pc:cxnChg chg="mod">
          <ac:chgData name="Liu, Mandy" userId="0a27bcad-1e80-46ad-a7fa-2457d1a8110e" providerId="ADAL" clId="{7B4268B2-B221-429B-884D-7ECBC56A120D}" dt="2021-04-04T20:52:59.653" v="6029"/>
          <ac:cxnSpMkLst>
            <pc:docMk/>
            <pc:sldMk cId="2222298614" sldId="279"/>
            <ac:cxnSpMk id="33" creationId="{D2687DB9-1127-425B-B877-64330C24C4A3}"/>
          </ac:cxnSpMkLst>
        </pc:cxnChg>
        <pc:cxnChg chg="mod">
          <ac:chgData name="Liu, Mandy" userId="0a27bcad-1e80-46ad-a7fa-2457d1a8110e" providerId="ADAL" clId="{7B4268B2-B221-429B-884D-7ECBC56A120D}" dt="2021-04-04T20:52:59.653" v="6029"/>
          <ac:cxnSpMkLst>
            <pc:docMk/>
            <pc:sldMk cId="2222298614" sldId="279"/>
            <ac:cxnSpMk id="36" creationId="{440655A6-8977-45E1-A048-E8E72572802D}"/>
          </ac:cxnSpMkLst>
        </pc:cxnChg>
        <pc:cxnChg chg="mod">
          <ac:chgData name="Liu, Mandy" userId="0a27bcad-1e80-46ad-a7fa-2457d1a8110e" providerId="ADAL" clId="{7B4268B2-B221-429B-884D-7ECBC56A120D}" dt="2021-04-04T20:52:59.653" v="6029"/>
          <ac:cxnSpMkLst>
            <pc:docMk/>
            <pc:sldMk cId="2222298614" sldId="279"/>
            <ac:cxnSpMk id="37" creationId="{27DB3B8C-7A72-4EB3-84ED-10B7EC8EE9DB}"/>
          </ac:cxnSpMkLst>
        </pc:cxnChg>
        <pc:cxnChg chg="mod">
          <ac:chgData name="Liu, Mandy" userId="0a27bcad-1e80-46ad-a7fa-2457d1a8110e" providerId="ADAL" clId="{7B4268B2-B221-429B-884D-7ECBC56A120D}" dt="2021-04-04T20:58:10.773" v="6145" actId="693"/>
          <ac:cxnSpMkLst>
            <pc:docMk/>
            <pc:sldMk cId="2222298614" sldId="279"/>
            <ac:cxnSpMk id="38" creationId="{AF42C8BE-2610-4275-AE96-F5204AEE3F12}"/>
          </ac:cxnSpMkLst>
        </pc:cxnChg>
        <pc:cxnChg chg="add mod">
          <ac:chgData name="Liu, Mandy" userId="0a27bcad-1e80-46ad-a7fa-2457d1a8110e" providerId="ADAL" clId="{7B4268B2-B221-429B-884D-7ECBC56A120D}" dt="2021-04-09T01:15:18.721" v="12713" actId="164"/>
          <ac:cxnSpMkLst>
            <pc:docMk/>
            <pc:sldMk cId="2222298614" sldId="279"/>
            <ac:cxnSpMk id="39" creationId="{A612E8DF-34C4-44AA-9352-CD1690B5C4E1}"/>
          </ac:cxnSpMkLst>
        </pc:cxnChg>
        <pc:cxnChg chg="add mod">
          <ac:chgData name="Liu, Mandy" userId="0a27bcad-1e80-46ad-a7fa-2457d1a8110e" providerId="ADAL" clId="{7B4268B2-B221-429B-884D-7ECBC56A120D}" dt="2021-04-09T01:15:18.721" v="12713" actId="164"/>
          <ac:cxnSpMkLst>
            <pc:docMk/>
            <pc:sldMk cId="2222298614" sldId="279"/>
            <ac:cxnSpMk id="40" creationId="{925EDFA5-A7EA-4C8B-8C5F-D3065BE7A62E}"/>
          </ac:cxnSpMkLst>
        </pc:cxnChg>
        <pc:cxnChg chg="add mod">
          <ac:chgData name="Liu, Mandy" userId="0a27bcad-1e80-46ad-a7fa-2457d1a8110e" providerId="ADAL" clId="{7B4268B2-B221-429B-884D-7ECBC56A120D}" dt="2021-04-09T01:15:18.721" v="12713" actId="164"/>
          <ac:cxnSpMkLst>
            <pc:docMk/>
            <pc:sldMk cId="2222298614" sldId="279"/>
            <ac:cxnSpMk id="42" creationId="{ABD2026E-54F4-4941-AAC4-4FF07869C740}"/>
          </ac:cxnSpMkLst>
        </pc:cxnChg>
        <pc:cxnChg chg="add mod">
          <ac:chgData name="Liu, Mandy" userId="0a27bcad-1e80-46ad-a7fa-2457d1a8110e" providerId="ADAL" clId="{7B4268B2-B221-429B-884D-7ECBC56A120D}" dt="2021-04-09T01:15:18.721" v="12713" actId="164"/>
          <ac:cxnSpMkLst>
            <pc:docMk/>
            <pc:sldMk cId="2222298614" sldId="279"/>
            <ac:cxnSpMk id="45" creationId="{1BD51753-0FBF-455E-B0A5-0C45CCADF9E4}"/>
          </ac:cxnSpMkLst>
        </pc:cxnChg>
        <pc:cxnChg chg="add mod">
          <ac:chgData name="Liu, Mandy" userId="0a27bcad-1e80-46ad-a7fa-2457d1a8110e" providerId="ADAL" clId="{7B4268B2-B221-429B-884D-7ECBC56A120D}" dt="2021-04-09T01:15:18.721" v="12713" actId="164"/>
          <ac:cxnSpMkLst>
            <pc:docMk/>
            <pc:sldMk cId="2222298614" sldId="279"/>
            <ac:cxnSpMk id="47" creationId="{1A06BB81-3C28-4075-9B5A-7C304B60AD02}"/>
          </ac:cxnSpMkLst>
        </pc:cxnChg>
      </pc:sldChg>
      <pc:sldChg chg="new del">
        <pc:chgData name="Liu, Mandy" userId="0a27bcad-1e80-46ad-a7fa-2457d1a8110e" providerId="ADAL" clId="{7B4268B2-B221-429B-884D-7ECBC56A120D}" dt="2021-04-04T20:51:22.036" v="5999" actId="680"/>
        <pc:sldMkLst>
          <pc:docMk/>
          <pc:sldMk cId="2755478751" sldId="279"/>
        </pc:sldMkLst>
      </pc:sldChg>
      <pc:sldChg chg="add del">
        <pc:chgData name="Liu, Mandy" userId="0a27bcad-1e80-46ad-a7fa-2457d1a8110e" providerId="ADAL" clId="{7B4268B2-B221-429B-884D-7ECBC56A120D}" dt="2021-04-04T20:51:38.467" v="6004"/>
        <pc:sldMkLst>
          <pc:docMk/>
          <pc:sldMk cId="315300547" sldId="280"/>
        </pc:sldMkLst>
      </pc:sldChg>
      <pc:sldChg chg="addSp delSp modSp new mod modAnim modNotesTx">
        <pc:chgData name="Liu, Mandy" userId="0a27bcad-1e80-46ad-a7fa-2457d1a8110e" providerId="ADAL" clId="{7B4268B2-B221-429B-884D-7ECBC56A120D}" dt="2021-04-09T01:10:30.520" v="12669" actId="1076"/>
        <pc:sldMkLst>
          <pc:docMk/>
          <pc:sldMk cId="688356902" sldId="280"/>
        </pc:sldMkLst>
        <pc:spChg chg="mod">
          <ac:chgData name="Liu, Mandy" userId="0a27bcad-1e80-46ad-a7fa-2457d1a8110e" providerId="ADAL" clId="{7B4268B2-B221-429B-884D-7ECBC56A120D}" dt="2021-04-09T01:10:22.917" v="12668" actId="255"/>
          <ac:spMkLst>
            <pc:docMk/>
            <pc:sldMk cId="688356902" sldId="280"/>
            <ac:spMk id="2" creationId="{9A80D997-56C7-4EB8-B6A5-01E20EDB3440}"/>
          </ac:spMkLst>
        </pc:spChg>
        <pc:spChg chg="del">
          <ac:chgData name="Liu, Mandy" userId="0a27bcad-1e80-46ad-a7fa-2457d1a8110e" providerId="ADAL" clId="{7B4268B2-B221-429B-884D-7ECBC56A120D}" dt="2021-04-06T00:24:00.809" v="6774" actId="478"/>
          <ac:spMkLst>
            <pc:docMk/>
            <pc:sldMk cId="688356902" sldId="280"/>
            <ac:spMk id="3" creationId="{D2284A0D-28CB-4535-96B9-0B7C859E3D9F}"/>
          </ac:spMkLst>
        </pc:spChg>
        <pc:spChg chg="add mod">
          <ac:chgData name="Liu, Mandy" userId="0a27bcad-1e80-46ad-a7fa-2457d1a8110e" providerId="ADAL" clId="{7B4268B2-B221-429B-884D-7ECBC56A120D}" dt="2021-04-09T01:10:30.520" v="12669" actId="1076"/>
          <ac:spMkLst>
            <pc:docMk/>
            <pc:sldMk cId="688356902" sldId="280"/>
            <ac:spMk id="7" creationId="{B5D936C2-4F78-4195-BCF2-AE13CFDB94A3}"/>
          </ac:spMkLst>
        </pc:spChg>
        <pc:spChg chg="add mod">
          <ac:chgData name="Liu, Mandy" userId="0a27bcad-1e80-46ad-a7fa-2457d1a8110e" providerId="ADAL" clId="{7B4268B2-B221-429B-884D-7ECBC56A120D}" dt="2021-04-09T01:08:18.375" v="12637" actId="207"/>
          <ac:spMkLst>
            <pc:docMk/>
            <pc:sldMk cId="688356902" sldId="280"/>
            <ac:spMk id="8" creationId="{1A807314-B1AD-4B35-9807-A50A8ECAEEC0}"/>
          </ac:spMkLst>
        </pc:spChg>
        <pc:grpChg chg="add mod">
          <ac:chgData name="Liu, Mandy" userId="0a27bcad-1e80-46ad-a7fa-2457d1a8110e" providerId="ADAL" clId="{7B4268B2-B221-429B-884D-7ECBC56A120D}" dt="2021-04-09T01:08:24.482" v="12638" actId="164"/>
          <ac:grpSpMkLst>
            <pc:docMk/>
            <pc:sldMk cId="688356902" sldId="280"/>
            <ac:grpSpMk id="3" creationId="{70C9E94A-A149-4266-90FA-D03D985EAA70}"/>
          </ac:grpSpMkLst>
        </pc:grpChg>
        <pc:picChg chg="add mod">
          <ac:chgData name="Liu, Mandy" userId="0a27bcad-1e80-46ad-a7fa-2457d1a8110e" providerId="ADAL" clId="{7B4268B2-B221-429B-884D-7ECBC56A120D}" dt="2021-04-09T01:08:10.096" v="12636" actId="1076"/>
          <ac:picMkLst>
            <pc:docMk/>
            <pc:sldMk cId="688356902" sldId="280"/>
            <ac:picMk id="5" creationId="{F9B91136-0CFD-49AD-95A9-2B91AAD39F41}"/>
          </ac:picMkLst>
        </pc:picChg>
        <pc:picChg chg="add mod">
          <ac:chgData name="Liu, Mandy" userId="0a27bcad-1e80-46ad-a7fa-2457d1a8110e" providerId="ADAL" clId="{7B4268B2-B221-429B-884D-7ECBC56A120D}" dt="2021-04-09T01:08:24.482" v="12638" actId="164"/>
          <ac:picMkLst>
            <pc:docMk/>
            <pc:sldMk cId="688356902" sldId="280"/>
            <ac:picMk id="6" creationId="{C7B02A98-0BE5-4D2C-945C-68671F32E8F7}"/>
          </ac:picMkLst>
        </pc:picChg>
      </pc:sldChg>
      <pc:sldChg chg="addSp delSp modSp new mod modAnim">
        <pc:chgData name="Liu, Mandy" userId="0a27bcad-1e80-46ad-a7fa-2457d1a8110e" providerId="ADAL" clId="{7B4268B2-B221-429B-884D-7ECBC56A120D}" dt="2021-04-09T01:11:44.921" v="12672"/>
        <pc:sldMkLst>
          <pc:docMk/>
          <pc:sldMk cId="1516032843" sldId="281"/>
        </pc:sldMkLst>
        <pc:spChg chg="mod">
          <ac:chgData name="Liu, Mandy" userId="0a27bcad-1e80-46ad-a7fa-2457d1a8110e" providerId="ADAL" clId="{7B4268B2-B221-429B-884D-7ECBC56A120D}" dt="2021-04-09T00:21:07.941" v="12314" actId="404"/>
          <ac:spMkLst>
            <pc:docMk/>
            <pc:sldMk cId="1516032843" sldId="281"/>
            <ac:spMk id="2" creationId="{79CC77FA-98B6-4322-9778-7A4A6A135FD9}"/>
          </ac:spMkLst>
        </pc:spChg>
        <pc:spChg chg="del">
          <ac:chgData name="Liu, Mandy" userId="0a27bcad-1e80-46ad-a7fa-2457d1a8110e" providerId="ADAL" clId="{7B4268B2-B221-429B-884D-7ECBC56A120D}" dt="2021-04-06T00:34:53.824" v="6951" actId="478"/>
          <ac:spMkLst>
            <pc:docMk/>
            <pc:sldMk cId="1516032843" sldId="281"/>
            <ac:spMk id="3" creationId="{AB391399-DB39-459D-9722-EE4C9FE7D385}"/>
          </ac:spMkLst>
        </pc:spChg>
        <pc:spChg chg="add mod">
          <ac:chgData name="Liu, Mandy" userId="0a27bcad-1e80-46ad-a7fa-2457d1a8110e" providerId="ADAL" clId="{7B4268B2-B221-429B-884D-7ECBC56A120D}" dt="2021-04-06T00:38:18.669" v="7262" actId="20577"/>
          <ac:spMkLst>
            <pc:docMk/>
            <pc:sldMk cId="1516032843" sldId="281"/>
            <ac:spMk id="6" creationId="{BC949F0D-1F24-47EB-BD73-52DE2520BA67}"/>
          </ac:spMkLst>
        </pc:spChg>
        <pc:spChg chg="add mod">
          <ac:chgData name="Liu, Mandy" userId="0a27bcad-1e80-46ad-a7fa-2457d1a8110e" providerId="ADAL" clId="{7B4268B2-B221-429B-884D-7ECBC56A120D}" dt="2021-04-09T00:21:20.658" v="12315" actId="1076"/>
          <ac:spMkLst>
            <pc:docMk/>
            <pc:sldMk cId="1516032843" sldId="281"/>
            <ac:spMk id="7" creationId="{8ABAF853-AB6A-4EEB-9CA4-0D9BB976CD82}"/>
          </ac:spMkLst>
        </pc:spChg>
        <pc:picChg chg="add mod">
          <ac:chgData name="Liu, Mandy" userId="0a27bcad-1e80-46ad-a7fa-2457d1a8110e" providerId="ADAL" clId="{7B4268B2-B221-429B-884D-7ECBC56A120D}" dt="2021-04-06T00:34:59.402" v="6954" actId="1076"/>
          <ac:picMkLst>
            <pc:docMk/>
            <pc:sldMk cId="1516032843" sldId="281"/>
            <ac:picMk id="5" creationId="{204A1E5F-E9D6-482E-912C-F33C34CBA13F}"/>
          </ac:picMkLst>
        </pc:picChg>
      </pc:sldChg>
      <pc:sldChg chg="addSp delSp modSp new mod modAnim modNotesTx">
        <pc:chgData name="Liu, Mandy" userId="0a27bcad-1e80-46ad-a7fa-2457d1a8110e" providerId="ADAL" clId="{7B4268B2-B221-429B-884D-7ECBC56A120D}" dt="2021-04-09T01:12:15.318" v="12676"/>
        <pc:sldMkLst>
          <pc:docMk/>
          <pc:sldMk cId="2125328411" sldId="282"/>
        </pc:sldMkLst>
        <pc:spChg chg="mod">
          <ac:chgData name="Liu, Mandy" userId="0a27bcad-1e80-46ad-a7fa-2457d1a8110e" providerId="ADAL" clId="{7B4268B2-B221-429B-884D-7ECBC56A120D}" dt="2021-04-09T00:22:39.568" v="12321" actId="1076"/>
          <ac:spMkLst>
            <pc:docMk/>
            <pc:sldMk cId="2125328411" sldId="282"/>
            <ac:spMk id="2" creationId="{08D5BE1D-CE0C-47EB-9C1B-35BADFD53ED8}"/>
          </ac:spMkLst>
        </pc:spChg>
        <pc:spChg chg="del">
          <ac:chgData name="Liu, Mandy" userId="0a27bcad-1e80-46ad-a7fa-2457d1a8110e" providerId="ADAL" clId="{7B4268B2-B221-429B-884D-7ECBC56A120D}" dt="2021-04-06T00:45:48.125" v="7288" actId="478"/>
          <ac:spMkLst>
            <pc:docMk/>
            <pc:sldMk cId="2125328411" sldId="282"/>
            <ac:spMk id="3" creationId="{63F3D07D-9208-406E-8B5D-44BA9D670141}"/>
          </ac:spMkLst>
        </pc:spChg>
        <pc:spChg chg="add mod">
          <ac:chgData name="Liu, Mandy" userId="0a27bcad-1e80-46ad-a7fa-2457d1a8110e" providerId="ADAL" clId="{7B4268B2-B221-429B-884D-7ECBC56A120D}" dt="2021-04-06T00:49:22.949" v="7789" actId="20577"/>
          <ac:spMkLst>
            <pc:docMk/>
            <pc:sldMk cId="2125328411" sldId="282"/>
            <ac:spMk id="6" creationId="{499BA74C-BD80-4C0F-99D4-FBF4BDDC29EB}"/>
          </ac:spMkLst>
        </pc:spChg>
        <pc:spChg chg="add mod">
          <ac:chgData name="Liu, Mandy" userId="0a27bcad-1e80-46ad-a7fa-2457d1a8110e" providerId="ADAL" clId="{7B4268B2-B221-429B-884D-7ECBC56A120D}" dt="2021-04-09T00:22:10" v="12318" actId="1076"/>
          <ac:spMkLst>
            <pc:docMk/>
            <pc:sldMk cId="2125328411" sldId="282"/>
            <ac:spMk id="7" creationId="{CCFC51F7-3D9A-493A-BD75-7E3253F4E26B}"/>
          </ac:spMkLst>
        </pc:spChg>
        <pc:picChg chg="add mod">
          <ac:chgData name="Liu, Mandy" userId="0a27bcad-1e80-46ad-a7fa-2457d1a8110e" providerId="ADAL" clId="{7B4268B2-B221-429B-884D-7ECBC56A120D}" dt="2021-04-06T00:46:28.586" v="7328" actId="1076"/>
          <ac:picMkLst>
            <pc:docMk/>
            <pc:sldMk cId="2125328411" sldId="282"/>
            <ac:picMk id="5" creationId="{DAA190C2-5C13-4FA4-B621-91FEBAAE644C}"/>
          </ac:picMkLst>
        </pc:picChg>
      </pc:sldChg>
      <pc:sldChg chg="addSp delSp modSp add mod modAnim">
        <pc:chgData name="Liu, Mandy" userId="0a27bcad-1e80-46ad-a7fa-2457d1a8110e" providerId="ADAL" clId="{7B4268B2-B221-429B-884D-7ECBC56A120D}" dt="2021-04-09T01:16:53.758" v="12730"/>
        <pc:sldMkLst>
          <pc:docMk/>
          <pc:sldMk cId="3943824813" sldId="283"/>
        </pc:sldMkLst>
        <pc:spChg chg="mod">
          <ac:chgData name="Liu, Mandy" userId="0a27bcad-1e80-46ad-a7fa-2457d1a8110e" providerId="ADAL" clId="{7B4268B2-B221-429B-884D-7ECBC56A120D}" dt="2021-04-06T00:49:46.339" v="7824" actId="20577"/>
          <ac:spMkLst>
            <pc:docMk/>
            <pc:sldMk cId="3943824813" sldId="283"/>
            <ac:spMk id="4" creationId="{3B6D650A-590F-4CB3-885D-CFBA176F0563}"/>
          </ac:spMkLst>
        </pc:spChg>
        <pc:spChg chg="add mod">
          <ac:chgData name="Liu, Mandy" userId="0a27bcad-1e80-46ad-a7fa-2457d1a8110e" providerId="ADAL" clId="{7B4268B2-B221-429B-884D-7ECBC56A120D}" dt="2021-04-09T01:16:18.948" v="12722" actId="164"/>
          <ac:spMkLst>
            <pc:docMk/>
            <pc:sldMk cId="3943824813" sldId="283"/>
            <ac:spMk id="5" creationId="{618CB883-9826-4663-AB45-3AB7C30FFD81}"/>
          </ac:spMkLst>
        </pc:spChg>
        <pc:spChg chg="del mod">
          <ac:chgData name="Liu, Mandy" userId="0a27bcad-1e80-46ad-a7fa-2457d1a8110e" providerId="ADAL" clId="{7B4268B2-B221-429B-884D-7ECBC56A120D}" dt="2021-04-09T00:26:28.092" v="12360" actId="478"/>
          <ac:spMkLst>
            <pc:docMk/>
            <pc:sldMk cId="3943824813" sldId="283"/>
            <ac:spMk id="9" creationId="{AF5A191F-5889-47B1-B812-BDA4CDE929EF}"/>
          </ac:spMkLst>
        </pc:spChg>
        <pc:spChg chg="add mod">
          <ac:chgData name="Liu, Mandy" userId="0a27bcad-1e80-46ad-a7fa-2457d1a8110e" providerId="ADAL" clId="{7B4268B2-B221-429B-884D-7ECBC56A120D}" dt="2021-04-09T01:16:23.826" v="12723" actId="164"/>
          <ac:spMkLst>
            <pc:docMk/>
            <pc:sldMk cId="3943824813" sldId="283"/>
            <ac:spMk id="11" creationId="{7E5BD648-CD48-4102-9873-5EF52566D281}"/>
          </ac:spMkLst>
        </pc:spChg>
        <pc:spChg chg="add mod">
          <ac:chgData name="Liu, Mandy" userId="0a27bcad-1e80-46ad-a7fa-2457d1a8110e" providerId="ADAL" clId="{7B4268B2-B221-429B-884D-7ECBC56A120D}" dt="2021-04-09T01:16:40.933" v="12726" actId="164"/>
          <ac:spMkLst>
            <pc:docMk/>
            <pc:sldMk cId="3943824813" sldId="283"/>
            <ac:spMk id="13" creationId="{C1009A8F-27BC-4A25-8925-9E732E3A579F}"/>
          </ac:spMkLst>
        </pc:spChg>
        <pc:spChg chg="add mod">
          <ac:chgData name="Liu, Mandy" userId="0a27bcad-1e80-46ad-a7fa-2457d1a8110e" providerId="ADAL" clId="{7B4268B2-B221-429B-884D-7ECBC56A120D}" dt="2021-04-09T01:16:33.454" v="12725" actId="164"/>
          <ac:spMkLst>
            <pc:docMk/>
            <pc:sldMk cId="3943824813" sldId="283"/>
            <ac:spMk id="14" creationId="{ED51A5B1-1C65-48D0-A928-9AC53B58D944}"/>
          </ac:spMkLst>
        </pc:spChg>
        <pc:spChg chg="add mod">
          <ac:chgData name="Liu, Mandy" userId="0a27bcad-1e80-46ad-a7fa-2457d1a8110e" providerId="ADAL" clId="{7B4268B2-B221-429B-884D-7ECBC56A120D}" dt="2021-04-09T00:26:48.835" v="12387" actId="1037"/>
          <ac:spMkLst>
            <pc:docMk/>
            <pc:sldMk cId="3943824813" sldId="283"/>
            <ac:spMk id="15" creationId="{B1C7E82E-152F-4284-8524-5131A3821F3B}"/>
          </ac:spMkLst>
        </pc:spChg>
        <pc:spChg chg="add mod">
          <ac:chgData name="Liu, Mandy" userId="0a27bcad-1e80-46ad-a7fa-2457d1a8110e" providerId="ADAL" clId="{7B4268B2-B221-429B-884D-7ECBC56A120D}" dt="2021-04-09T00:26:48.835" v="12387" actId="1037"/>
          <ac:spMkLst>
            <pc:docMk/>
            <pc:sldMk cId="3943824813" sldId="283"/>
            <ac:spMk id="16" creationId="{EC250AFC-7758-403D-87A0-05BD658F66A1}"/>
          </ac:spMkLst>
        </pc:spChg>
        <pc:spChg chg="add mod">
          <ac:chgData name="Liu, Mandy" userId="0a27bcad-1e80-46ad-a7fa-2457d1a8110e" providerId="ADAL" clId="{7B4268B2-B221-429B-884D-7ECBC56A120D}" dt="2021-04-09T00:26:29.044" v="12361"/>
          <ac:spMkLst>
            <pc:docMk/>
            <pc:sldMk cId="3943824813" sldId="283"/>
            <ac:spMk id="17" creationId="{E1F3CA32-249A-4719-A4F5-85B6F28E72C5}"/>
          </ac:spMkLst>
        </pc:spChg>
        <pc:grpChg chg="add mod">
          <ac:chgData name="Liu, Mandy" userId="0a27bcad-1e80-46ad-a7fa-2457d1a8110e" providerId="ADAL" clId="{7B4268B2-B221-429B-884D-7ECBC56A120D}" dt="2021-04-09T01:16:18.948" v="12722" actId="164"/>
          <ac:grpSpMkLst>
            <pc:docMk/>
            <pc:sldMk cId="3943824813" sldId="283"/>
            <ac:grpSpMk id="8" creationId="{C3BD6888-5F6A-48B9-B0A7-58305C8593BB}"/>
          </ac:grpSpMkLst>
        </pc:grpChg>
        <pc:grpChg chg="add mod">
          <ac:chgData name="Liu, Mandy" userId="0a27bcad-1e80-46ad-a7fa-2457d1a8110e" providerId="ADAL" clId="{7B4268B2-B221-429B-884D-7ECBC56A120D}" dt="2021-04-09T01:16:23.826" v="12723" actId="164"/>
          <ac:grpSpMkLst>
            <pc:docMk/>
            <pc:sldMk cId="3943824813" sldId="283"/>
            <ac:grpSpMk id="12" creationId="{F9BB3C56-308D-4429-A84D-E3A2B5DF6213}"/>
          </ac:grpSpMkLst>
        </pc:grpChg>
        <pc:grpChg chg="add mod">
          <ac:chgData name="Liu, Mandy" userId="0a27bcad-1e80-46ad-a7fa-2457d1a8110e" providerId="ADAL" clId="{7B4268B2-B221-429B-884D-7ECBC56A120D}" dt="2021-04-09T01:16:33.454" v="12725" actId="164"/>
          <ac:grpSpMkLst>
            <pc:docMk/>
            <pc:sldMk cId="3943824813" sldId="283"/>
            <ac:grpSpMk id="18" creationId="{F248FA0A-012E-408E-97F0-6831AAD7BABD}"/>
          </ac:grpSpMkLst>
        </pc:grpChg>
        <pc:grpChg chg="add mod">
          <ac:chgData name="Liu, Mandy" userId="0a27bcad-1e80-46ad-a7fa-2457d1a8110e" providerId="ADAL" clId="{7B4268B2-B221-429B-884D-7ECBC56A120D}" dt="2021-04-09T01:16:40.933" v="12726" actId="164"/>
          <ac:grpSpMkLst>
            <pc:docMk/>
            <pc:sldMk cId="3943824813" sldId="283"/>
            <ac:grpSpMk id="19" creationId="{E29A03BE-3DF4-4D66-BB55-9F777FEDEA8C}"/>
          </ac:grpSpMkLst>
        </pc:grpChg>
        <pc:picChg chg="add del mod">
          <ac:chgData name="Liu, Mandy" userId="0a27bcad-1e80-46ad-a7fa-2457d1a8110e" providerId="ADAL" clId="{7B4268B2-B221-429B-884D-7ECBC56A120D}" dt="2021-04-06T00:53:46.302" v="7841" actId="478"/>
          <ac:picMkLst>
            <pc:docMk/>
            <pc:sldMk cId="3943824813" sldId="283"/>
            <ac:picMk id="2" creationId="{2DF61D45-3728-4E0B-86CF-664621051328}"/>
          </ac:picMkLst>
        </pc:picChg>
        <pc:picChg chg="add mod">
          <ac:chgData name="Liu, Mandy" userId="0a27bcad-1e80-46ad-a7fa-2457d1a8110e" providerId="ADAL" clId="{7B4268B2-B221-429B-884D-7ECBC56A120D}" dt="2021-04-09T01:16:33.454" v="12725" actId="164"/>
          <ac:picMkLst>
            <pc:docMk/>
            <pc:sldMk cId="3943824813" sldId="283"/>
            <ac:picMk id="2" creationId="{88AAA109-4452-4A7B-860E-F8E7BD6BE2BB}"/>
          </ac:picMkLst>
        </pc:picChg>
        <pc:picChg chg="add mod">
          <ac:chgData name="Liu, Mandy" userId="0a27bcad-1e80-46ad-a7fa-2457d1a8110e" providerId="ADAL" clId="{7B4268B2-B221-429B-884D-7ECBC56A120D}" dt="2021-04-09T01:16:18.948" v="12722" actId="164"/>
          <ac:picMkLst>
            <pc:docMk/>
            <pc:sldMk cId="3943824813" sldId="283"/>
            <ac:picMk id="3" creationId="{EAB019DB-CADF-4C08-8767-61FAE838C903}"/>
          </ac:picMkLst>
        </pc:picChg>
        <pc:picChg chg="mod modCrop">
          <ac:chgData name="Liu, Mandy" userId="0a27bcad-1e80-46ad-a7fa-2457d1a8110e" providerId="ADAL" clId="{7B4268B2-B221-429B-884D-7ECBC56A120D}" dt="2021-04-09T00:26:48.835" v="12387" actId="1037"/>
          <ac:picMkLst>
            <pc:docMk/>
            <pc:sldMk cId="3943824813" sldId="283"/>
            <ac:picMk id="6" creationId="{E49EE22D-3D95-4880-83D8-B63E42AD5C36}"/>
          </ac:picMkLst>
        </pc:picChg>
        <pc:picChg chg="add mod modCrop">
          <ac:chgData name="Liu, Mandy" userId="0a27bcad-1e80-46ad-a7fa-2457d1a8110e" providerId="ADAL" clId="{7B4268B2-B221-429B-884D-7ECBC56A120D}" dt="2021-04-09T00:26:48.835" v="12387" actId="1037"/>
          <ac:picMkLst>
            <pc:docMk/>
            <pc:sldMk cId="3943824813" sldId="283"/>
            <ac:picMk id="7" creationId="{D32FC71A-E566-4F69-9CDC-15FCA33B02A2}"/>
          </ac:picMkLst>
        </pc:picChg>
        <pc:picChg chg="del">
          <ac:chgData name="Liu, Mandy" userId="0a27bcad-1e80-46ad-a7fa-2457d1a8110e" providerId="ADAL" clId="{7B4268B2-B221-429B-884D-7ECBC56A120D}" dt="2021-04-06T00:49:48.530" v="7825" actId="478"/>
          <ac:picMkLst>
            <pc:docMk/>
            <pc:sldMk cId="3943824813" sldId="283"/>
            <ac:picMk id="8" creationId="{92F52A9D-BFCA-446F-9C2E-85A16766D665}"/>
          </ac:picMkLst>
        </pc:picChg>
        <pc:picChg chg="add mod">
          <ac:chgData name="Liu, Mandy" userId="0a27bcad-1e80-46ad-a7fa-2457d1a8110e" providerId="ADAL" clId="{7B4268B2-B221-429B-884D-7ECBC56A120D}" dt="2021-04-09T01:16:40.933" v="12726" actId="164"/>
          <ac:picMkLst>
            <pc:docMk/>
            <pc:sldMk cId="3943824813" sldId="283"/>
            <ac:picMk id="10" creationId="{C75A1DE0-23F2-4F1A-9A7E-95DBBFB07DA6}"/>
          </ac:picMkLst>
        </pc:picChg>
        <pc:picChg chg="add mod">
          <ac:chgData name="Liu, Mandy" userId="0a27bcad-1e80-46ad-a7fa-2457d1a8110e" providerId="ADAL" clId="{7B4268B2-B221-429B-884D-7ECBC56A120D}" dt="2021-04-09T01:16:23.826" v="12723" actId="164"/>
          <ac:picMkLst>
            <pc:docMk/>
            <pc:sldMk cId="3943824813" sldId="283"/>
            <ac:picMk id="1026" creationId="{B1B544E8-D093-4297-93B5-51AE284A7C40}"/>
          </ac:picMkLst>
        </pc:picChg>
      </pc:sldChg>
      <pc:sldChg chg="addSp delSp modSp new mod modAnim">
        <pc:chgData name="Liu, Mandy" userId="0a27bcad-1e80-46ad-a7fa-2457d1a8110e" providerId="ADAL" clId="{7B4268B2-B221-429B-884D-7ECBC56A120D}" dt="2021-04-09T01:17:35.721" v="12736" actId="20577"/>
        <pc:sldMkLst>
          <pc:docMk/>
          <pc:sldMk cId="3656333023" sldId="284"/>
        </pc:sldMkLst>
        <pc:spChg chg="mod">
          <ac:chgData name="Liu, Mandy" userId="0a27bcad-1e80-46ad-a7fa-2457d1a8110e" providerId="ADAL" clId="{7B4268B2-B221-429B-884D-7ECBC56A120D}" dt="2021-04-09T01:17:35.721" v="12736" actId="20577"/>
          <ac:spMkLst>
            <pc:docMk/>
            <pc:sldMk cId="3656333023" sldId="284"/>
            <ac:spMk id="2" creationId="{1EB014D9-629A-43C6-8907-1462CA1BB481}"/>
          </ac:spMkLst>
        </pc:spChg>
        <pc:spChg chg="del">
          <ac:chgData name="Liu, Mandy" userId="0a27bcad-1e80-46ad-a7fa-2457d1a8110e" providerId="ADAL" clId="{7B4268B2-B221-429B-884D-7ECBC56A120D}" dt="2021-04-06T01:01:09.846" v="8042" actId="478"/>
          <ac:spMkLst>
            <pc:docMk/>
            <pc:sldMk cId="3656333023" sldId="284"/>
            <ac:spMk id="3" creationId="{3A6E7356-663B-4ABB-96FA-283058FA850A}"/>
          </ac:spMkLst>
        </pc:spChg>
        <pc:spChg chg="add mod">
          <ac:chgData name="Liu, Mandy" userId="0a27bcad-1e80-46ad-a7fa-2457d1a8110e" providerId="ADAL" clId="{7B4268B2-B221-429B-884D-7ECBC56A120D}" dt="2021-04-09T00:27:00.533" v="12388" actId="114"/>
          <ac:spMkLst>
            <pc:docMk/>
            <pc:sldMk cId="3656333023" sldId="284"/>
            <ac:spMk id="5" creationId="{BFCBDD5D-938D-414D-BEEA-A5719336FC7C}"/>
          </ac:spMkLst>
        </pc:spChg>
        <pc:spChg chg="add mod">
          <ac:chgData name="Liu, Mandy" userId="0a27bcad-1e80-46ad-a7fa-2457d1a8110e" providerId="ADAL" clId="{7B4268B2-B221-429B-884D-7ECBC56A120D}" dt="2021-04-06T01:07:35.322" v="8983" actId="114"/>
          <ac:spMkLst>
            <pc:docMk/>
            <pc:sldMk cId="3656333023" sldId="284"/>
            <ac:spMk id="6" creationId="{5855869F-0345-4AD6-88A6-B2A0472DC8BB}"/>
          </ac:spMkLst>
        </pc:spChg>
        <pc:picChg chg="add mod">
          <ac:chgData name="Liu, Mandy" userId="0a27bcad-1e80-46ad-a7fa-2457d1a8110e" providerId="ADAL" clId="{7B4268B2-B221-429B-884D-7ECBC56A120D}" dt="2021-04-06T01:01:17.752" v="8046" actId="1076"/>
          <ac:picMkLst>
            <pc:docMk/>
            <pc:sldMk cId="3656333023" sldId="284"/>
            <ac:picMk id="4" creationId="{1F7F567A-97D1-4285-B43D-046C1D7EFFFD}"/>
          </ac:picMkLst>
        </pc:picChg>
      </pc:sldChg>
      <pc:sldChg chg="addSp delSp modSp new mod setBg">
        <pc:chgData name="Liu, Mandy" userId="0a27bcad-1e80-46ad-a7fa-2457d1a8110e" providerId="ADAL" clId="{7B4268B2-B221-429B-884D-7ECBC56A120D}" dt="2021-04-06T01:08:04.200" v="8998" actId="26606"/>
        <pc:sldMkLst>
          <pc:docMk/>
          <pc:sldMk cId="3426813232" sldId="285"/>
        </pc:sldMkLst>
        <pc:spChg chg="del">
          <ac:chgData name="Liu, Mandy" userId="0a27bcad-1e80-46ad-a7fa-2457d1a8110e" providerId="ADAL" clId="{7B4268B2-B221-429B-884D-7ECBC56A120D}" dt="2021-04-06T01:07:47.422" v="8986" actId="478"/>
          <ac:spMkLst>
            <pc:docMk/>
            <pc:sldMk cId="3426813232" sldId="285"/>
            <ac:spMk id="2" creationId="{116ED042-DF32-4426-95C3-3ED1C4FB0BCF}"/>
          </ac:spMkLst>
        </pc:spChg>
        <pc:spChg chg="del">
          <ac:chgData name="Liu, Mandy" userId="0a27bcad-1e80-46ad-a7fa-2457d1a8110e" providerId="ADAL" clId="{7B4268B2-B221-429B-884D-7ECBC56A120D}" dt="2021-04-06T01:07:45.127" v="8985" actId="478"/>
          <ac:spMkLst>
            <pc:docMk/>
            <pc:sldMk cId="3426813232" sldId="285"/>
            <ac:spMk id="3" creationId="{3498B2C2-4538-4FFF-9ECF-286B27A116FE}"/>
          </ac:spMkLst>
        </pc:spChg>
        <pc:spChg chg="add mod">
          <ac:chgData name="Liu, Mandy" userId="0a27bcad-1e80-46ad-a7fa-2457d1a8110e" providerId="ADAL" clId="{7B4268B2-B221-429B-884D-7ECBC56A120D}" dt="2021-04-06T01:08:04.200" v="8998" actId="26606"/>
          <ac:spMkLst>
            <pc:docMk/>
            <pc:sldMk cId="3426813232" sldId="285"/>
            <ac:spMk id="4" creationId="{988AB100-66E9-4963-B87D-A6612A069F44}"/>
          </ac:spMkLst>
        </pc:spChg>
        <pc:spChg chg="add">
          <ac:chgData name="Liu, Mandy" userId="0a27bcad-1e80-46ad-a7fa-2457d1a8110e" providerId="ADAL" clId="{7B4268B2-B221-429B-884D-7ECBC56A120D}" dt="2021-04-06T01:08:04.200" v="8998" actId="26606"/>
          <ac:spMkLst>
            <pc:docMk/>
            <pc:sldMk cId="3426813232" sldId="285"/>
            <ac:spMk id="10" creationId="{87008D65-4C48-4CAB-8600-9F4C427CE64B}"/>
          </ac:spMkLst>
        </pc:spChg>
        <pc:spChg chg="add">
          <ac:chgData name="Liu, Mandy" userId="0a27bcad-1e80-46ad-a7fa-2457d1a8110e" providerId="ADAL" clId="{7B4268B2-B221-429B-884D-7ECBC56A120D}" dt="2021-04-06T01:08:04.200" v="8998" actId="26606"/>
          <ac:spMkLst>
            <pc:docMk/>
            <pc:sldMk cId="3426813232" sldId="285"/>
            <ac:spMk id="12" creationId="{9D286FC8-DD5D-4402-A2C0-8739BDAFEFE0}"/>
          </ac:spMkLst>
        </pc:spChg>
        <pc:spChg chg="add">
          <ac:chgData name="Liu, Mandy" userId="0a27bcad-1e80-46ad-a7fa-2457d1a8110e" providerId="ADAL" clId="{7B4268B2-B221-429B-884D-7ECBC56A120D}" dt="2021-04-06T01:08:04.200" v="8998" actId="26606"/>
          <ac:spMkLst>
            <pc:docMk/>
            <pc:sldMk cId="3426813232" sldId="285"/>
            <ac:spMk id="16" creationId="{A9286AD2-18A9-4868-A4E3-7A2097A20810}"/>
          </ac:spMkLst>
        </pc:spChg>
        <pc:picChg chg="add">
          <ac:chgData name="Liu, Mandy" userId="0a27bcad-1e80-46ad-a7fa-2457d1a8110e" providerId="ADAL" clId="{7B4268B2-B221-429B-884D-7ECBC56A120D}" dt="2021-04-06T01:08:04.200" v="8998" actId="26606"/>
          <ac:picMkLst>
            <pc:docMk/>
            <pc:sldMk cId="3426813232" sldId="285"/>
            <ac:picMk id="6" creationId="{8A58E799-183E-4F6D-A641-5759FD953565}"/>
          </ac:picMkLst>
        </pc:picChg>
        <pc:cxnChg chg="add">
          <ac:chgData name="Liu, Mandy" userId="0a27bcad-1e80-46ad-a7fa-2457d1a8110e" providerId="ADAL" clId="{7B4268B2-B221-429B-884D-7ECBC56A120D}" dt="2021-04-06T01:08:04.200" v="8998" actId="26606"/>
          <ac:cxnSpMkLst>
            <pc:docMk/>
            <pc:sldMk cId="3426813232" sldId="285"/>
            <ac:cxnSpMk id="14" creationId="{5CC23917-FA20-4DBD-BA3C-868A3EA84DFF}"/>
          </ac:cxnSpMkLst>
        </pc:cxnChg>
        <pc:cxnChg chg="add">
          <ac:chgData name="Liu, Mandy" userId="0a27bcad-1e80-46ad-a7fa-2457d1a8110e" providerId="ADAL" clId="{7B4268B2-B221-429B-884D-7ECBC56A120D}" dt="2021-04-06T01:08:04.200" v="8998" actId="26606"/>
          <ac:cxnSpMkLst>
            <pc:docMk/>
            <pc:sldMk cId="3426813232" sldId="285"/>
            <ac:cxnSpMk id="18" creationId="{E7A7CD63-7EC3-44F3-95D0-595C4019FF24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CBA904-CA5D-478A-99E9-2D457C7A38FD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F72E91-25E3-435D-BF39-D24F4B4A6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804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F72E91-25E3-435D-BF39-D24F4B4A636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3393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F72E91-25E3-435D-BF39-D24F4B4A636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6997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to integrate with the existing city infrastructure (lipstick on a pig)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F72E91-25E3-435D-BF39-D24F4B4A636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5235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Worker tracking/idle device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F72E91-25E3-435D-BF39-D24F4B4A636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299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privacy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F72E91-25E3-435D-BF39-D24F4B4A636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7063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F72E91-25E3-435D-BF39-D24F4B4A636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011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E3841-4067-4694-9560-FD364307D59D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11E1B-688E-44FC-AFE1-9523FFA4F37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4966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E3841-4067-4694-9560-FD364307D59D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11E1B-688E-44FC-AFE1-9523FFA4F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930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E3841-4067-4694-9560-FD364307D59D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11E1B-688E-44FC-AFE1-9523FFA4F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310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E3841-4067-4694-9560-FD364307D59D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11E1B-688E-44FC-AFE1-9523FFA4F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63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E3841-4067-4694-9560-FD364307D59D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11E1B-688E-44FC-AFE1-9523FFA4F37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525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E3841-4067-4694-9560-FD364307D59D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11E1B-688E-44FC-AFE1-9523FFA4F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098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E3841-4067-4694-9560-FD364307D59D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11E1B-688E-44FC-AFE1-9523FFA4F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104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E3841-4067-4694-9560-FD364307D59D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11E1B-688E-44FC-AFE1-9523FFA4F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84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E3841-4067-4694-9560-FD364307D59D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11E1B-688E-44FC-AFE1-9523FFA4F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154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62E3841-4067-4694-9560-FD364307D59D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4A11E1B-688E-44FC-AFE1-9523FFA4F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703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E3841-4067-4694-9560-FD364307D59D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11E1B-688E-44FC-AFE1-9523FFA4F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957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62E3841-4067-4694-9560-FD364307D59D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4A11E1B-688E-44FC-AFE1-9523FFA4F371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2622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A56CA-4B3D-4DB7-9E4E-B5CDE1AE57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A</a:t>
            </a:r>
            <a:r>
              <a:rPr lang="en-US" altLang="zh-CN" sz="4800" dirty="0"/>
              <a:t>daptive Buildings and Energy-Efficient Living</a:t>
            </a:r>
            <a:endParaRPr lang="en-US" sz="4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AA7CC5-4E1F-41EF-ADD2-3F3348B34EE6}"/>
              </a:ext>
            </a:extLst>
          </p:cNvPr>
          <p:cNvSpPr txBox="1"/>
          <p:nvPr/>
        </p:nvSpPr>
        <p:spPr>
          <a:xfrm>
            <a:off x="1200150" y="4555671"/>
            <a:ext cx="94705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Mandy Liu</a:t>
            </a:r>
          </a:p>
          <a:p>
            <a:r>
              <a:rPr lang="en-US" dirty="0"/>
              <a:t>HEJC</a:t>
            </a:r>
          </a:p>
          <a:p>
            <a:r>
              <a:rPr lang="en-US" dirty="0"/>
              <a:t>04/09/2021</a:t>
            </a:r>
          </a:p>
        </p:txBody>
      </p:sp>
    </p:spTree>
    <p:extLst>
      <p:ext uri="{BB962C8B-B14F-4D97-AF65-F5344CB8AC3E}">
        <p14:creationId xmlns:p14="http://schemas.microsoft.com/office/powerpoint/2010/main" val="31056022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33F65-2451-40AF-AB01-FE1A95C21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 of CABS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52E851-3910-4BDB-953A-90996737DF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85" t="6985" r="2007" b="4281"/>
          <a:stretch/>
        </p:blipFill>
        <p:spPr>
          <a:xfrm>
            <a:off x="947605" y="2131835"/>
            <a:ext cx="4247321" cy="19016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DC6E803-1B9B-4B82-A186-B168DC2164F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54" r="2255"/>
          <a:stretch/>
        </p:blipFill>
        <p:spPr>
          <a:xfrm>
            <a:off x="190766" y="4275382"/>
            <a:ext cx="7985825" cy="20574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B1DE0F9D-396C-44D6-AAA7-30CD7FB956AC}"/>
              </a:ext>
            </a:extLst>
          </p:cNvPr>
          <p:cNvGrpSpPr/>
          <p:nvPr/>
        </p:nvGrpSpPr>
        <p:grpSpPr>
          <a:xfrm>
            <a:off x="5951764" y="1844099"/>
            <a:ext cx="5203916" cy="2615337"/>
            <a:chOff x="5951764" y="1844099"/>
            <a:chExt cx="5203916" cy="2615337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A3B6008-8AAF-4624-B809-E5D646E04220}"/>
                </a:ext>
              </a:extLst>
            </p:cNvPr>
            <p:cNvSpPr txBox="1"/>
            <p:nvPr/>
          </p:nvSpPr>
          <p:spPr>
            <a:xfrm>
              <a:off x="5951764" y="1874113"/>
              <a:ext cx="5203916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i="1" dirty="0"/>
                <a:t>Core technology</a:t>
              </a:r>
              <a:r>
                <a:rPr lang="en-US" dirty="0"/>
                <a:t>:</a:t>
              </a:r>
            </a:p>
            <a:p>
              <a:endParaRPr lang="en-US" dirty="0"/>
            </a:p>
            <a:p>
              <a:r>
                <a:rPr lang="en-US" dirty="0"/>
                <a:t>“ETFE Diaphragm”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ETFE: ethylene tetrafluoroethylene polymer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Light meter sensors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Actuate inflation and deflation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Façade transparent or opaque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Adjust penetration of light and heat</a:t>
              </a:r>
            </a:p>
            <a:p>
              <a:r>
                <a:rPr lang="en-US" dirty="0"/>
                <a:t> </a:t>
              </a:r>
            </a:p>
          </p:txBody>
        </p:sp>
        <p:pic>
          <p:nvPicPr>
            <p:cNvPr id="12" name="Picture 11" descr="A picture containing schematic&#10;&#10;Description automatically generated">
              <a:extLst>
                <a:ext uri="{FF2B5EF4-FFF2-40B4-BE49-F238E27FC236}">
                  <a16:creationId xmlns:a16="http://schemas.microsoft.com/office/drawing/2014/main" id="{CCDB76B7-F9D1-4F38-9367-D020FA407FE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48362" y="1844099"/>
              <a:ext cx="1740768" cy="984622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2B14B56E-BC13-4A9F-95D4-470615B767E7}"/>
              </a:ext>
            </a:extLst>
          </p:cNvPr>
          <p:cNvSpPr txBox="1"/>
          <p:nvPr/>
        </p:nvSpPr>
        <p:spPr>
          <a:xfrm>
            <a:off x="394873" y="4724417"/>
            <a:ext cx="3067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Transparent layer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3E677FD-100C-4902-BAED-F5E55F0A8A38}"/>
              </a:ext>
            </a:extLst>
          </p:cNvPr>
          <p:cNvSpPr txBox="1"/>
          <p:nvPr/>
        </p:nvSpPr>
        <p:spPr>
          <a:xfrm>
            <a:off x="2278102" y="5528599"/>
            <a:ext cx="3067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reverse pattern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B857D51-8CF5-4B1E-A4F9-3CFBA4CB1789}"/>
              </a:ext>
            </a:extLst>
          </p:cNvPr>
          <p:cNvSpPr txBox="1"/>
          <p:nvPr/>
        </p:nvSpPr>
        <p:spPr>
          <a:xfrm>
            <a:off x="8322365" y="4275382"/>
            <a:ext cx="39322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Results: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20% less in energy consumption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42/57 score on environmental standard/energy efficiency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Decrease solar factor (transmittance)from 0.45 to 0.10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6BF64D0-34D3-4873-BD15-5EF11932688C}"/>
              </a:ext>
            </a:extLst>
          </p:cNvPr>
          <p:cNvSpPr txBox="1"/>
          <p:nvPr/>
        </p:nvSpPr>
        <p:spPr>
          <a:xfrm>
            <a:off x="6212000" y="6505259"/>
            <a:ext cx="59136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</a:rPr>
              <a:t>Shahin, </a:t>
            </a:r>
            <a:r>
              <a:rPr lang="en-US" sz="1200" i="1" dirty="0">
                <a:solidFill>
                  <a:schemeClr val="bg1"/>
                </a:solidFill>
              </a:rPr>
              <a:t>Renew. Alex. Eng. J.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b="1" dirty="0">
                <a:solidFill>
                  <a:schemeClr val="bg1"/>
                </a:solidFill>
              </a:rPr>
              <a:t>2019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i="1" dirty="0">
                <a:solidFill>
                  <a:schemeClr val="bg1"/>
                </a:solidFill>
              </a:rPr>
              <a:t>58</a:t>
            </a:r>
            <a:r>
              <a:rPr lang="en-US" sz="1200" dirty="0">
                <a:solidFill>
                  <a:schemeClr val="bg1"/>
                </a:solidFill>
              </a:rPr>
              <a:t>, 352.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D095627-70B3-4224-B636-6BE07AACD727}"/>
              </a:ext>
            </a:extLst>
          </p:cNvPr>
          <p:cNvSpPr txBox="1"/>
          <p:nvPr/>
        </p:nvSpPr>
        <p:spPr>
          <a:xfrm>
            <a:off x="1097280" y="1737360"/>
            <a:ext cx="3919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Media-ICT building in Barcelona</a:t>
            </a:r>
          </a:p>
        </p:txBody>
      </p:sp>
    </p:spTree>
    <p:extLst>
      <p:ext uri="{BB962C8B-B14F-4D97-AF65-F5344CB8AC3E}">
        <p14:creationId xmlns:p14="http://schemas.microsoft.com/office/powerpoint/2010/main" val="1255345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5EC48-73B6-45A2-A159-3F5B123AB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Case study of CABS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4951ED-039E-4683-AF9D-BAEB823A6E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72" b="4215"/>
          <a:stretch/>
        </p:blipFill>
        <p:spPr>
          <a:xfrm>
            <a:off x="993134" y="2010788"/>
            <a:ext cx="3989289" cy="242686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3A3B096-8F63-4B9D-BC19-7BF0F53E3A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94" r="1970" b="1836"/>
          <a:stretch/>
        </p:blipFill>
        <p:spPr>
          <a:xfrm>
            <a:off x="438341" y="4437654"/>
            <a:ext cx="2528710" cy="196132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3F93439-01B5-4854-933B-E263E597063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68" r="4240" b="51171"/>
          <a:stretch/>
        </p:blipFill>
        <p:spPr>
          <a:xfrm>
            <a:off x="3084761" y="4567187"/>
            <a:ext cx="1172817" cy="17022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D6FA0E8-FDFE-4C29-BA15-58B2E18CA37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68" t="55193" r="4240"/>
          <a:stretch/>
        </p:blipFill>
        <p:spPr>
          <a:xfrm>
            <a:off x="4332536" y="4637297"/>
            <a:ext cx="1172817" cy="156203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AAE04C2-1CEE-49BE-B9D4-75619A640317}"/>
              </a:ext>
            </a:extLst>
          </p:cNvPr>
          <p:cNvSpPr txBox="1"/>
          <p:nvPr/>
        </p:nvSpPr>
        <p:spPr>
          <a:xfrm>
            <a:off x="5623063" y="1859339"/>
            <a:ext cx="641251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Core technology</a:t>
            </a:r>
            <a:r>
              <a:rPr lang="en-US" dirty="0"/>
              <a:t>:</a:t>
            </a:r>
          </a:p>
          <a:p>
            <a:endParaRPr lang="en-US" dirty="0"/>
          </a:p>
          <a:p>
            <a:r>
              <a:rPr lang="en-US" dirty="0"/>
              <a:t>Shading screen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Managed by computer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Each triangle enclosed in micro-perforated glass fiber and adjusted automatically respond to the motion of the sun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Decrease solar gain and glare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Shielded by sensors in cases where conditions are altered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1D3C240-5194-437E-BFBD-87F67C3BC283}"/>
              </a:ext>
            </a:extLst>
          </p:cNvPr>
          <p:cNvSpPr txBox="1"/>
          <p:nvPr/>
        </p:nvSpPr>
        <p:spPr>
          <a:xfrm>
            <a:off x="6288155" y="4320209"/>
            <a:ext cx="537792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Results: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Restrains solar glare by 50%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Decrease use of AC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Decrease the need of artificial lighting by using glasses with natural tints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C27D2D8-BAD4-4A28-B5AC-34E5CCEA50B3}"/>
              </a:ext>
            </a:extLst>
          </p:cNvPr>
          <p:cNvSpPr txBox="1"/>
          <p:nvPr/>
        </p:nvSpPr>
        <p:spPr>
          <a:xfrm>
            <a:off x="6212000" y="6505259"/>
            <a:ext cx="59136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</a:rPr>
              <a:t>Shahin, </a:t>
            </a:r>
            <a:r>
              <a:rPr lang="en-US" sz="1200" i="1" dirty="0">
                <a:solidFill>
                  <a:schemeClr val="bg1"/>
                </a:solidFill>
              </a:rPr>
              <a:t>Renew. Alex. Eng. J.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b="1" dirty="0">
                <a:solidFill>
                  <a:schemeClr val="bg1"/>
                </a:solidFill>
              </a:rPr>
              <a:t>2019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i="1" dirty="0">
                <a:solidFill>
                  <a:schemeClr val="bg1"/>
                </a:solidFill>
              </a:rPr>
              <a:t>58</a:t>
            </a:r>
            <a:r>
              <a:rPr lang="en-US" sz="1200" dirty="0">
                <a:solidFill>
                  <a:schemeClr val="bg1"/>
                </a:solidFill>
              </a:rPr>
              <a:t>, 352.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6430BEE-22C9-42E8-A6D0-6EE733AC9029}"/>
              </a:ext>
            </a:extLst>
          </p:cNvPr>
          <p:cNvSpPr txBox="1"/>
          <p:nvPr/>
        </p:nvSpPr>
        <p:spPr>
          <a:xfrm>
            <a:off x="963056" y="1682227"/>
            <a:ext cx="3919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Al </a:t>
            </a:r>
            <a:r>
              <a:rPr lang="en-US" dirty="0" err="1"/>
              <a:t>Bahar</a:t>
            </a:r>
            <a:r>
              <a:rPr lang="en-US" dirty="0"/>
              <a:t> Tower, Abu Dhabi, UAE</a:t>
            </a:r>
          </a:p>
        </p:txBody>
      </p:sp>
    </p:spTree>
    <p:extLst>
      <p:ext uri="{BB962C8B-B14F-4D97-AF65-F5344CB8AC3E}">
        <p14:creationId xmlns:p14="http://schemas.microsoft.com/office/powerpoint/2010/main" val="1499659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87963006-3E23-4A02-8179-174F2AF05DDA}"/>
              </a:ext>
            </a:extLst>
          </p:cNvPr>
          <p:cNvGrpSpPr/>
          <p:nvPr/>
        </p:nvGrpSpPr>
        <p:grpSpPr>
          <a:xfrm>
            <a:off x="580952" y="2001728"/>
            <a:ext cx="4600648" cy="4041880"/>
            <a:chOff x="580952" y="2001728"/>
            <a:chExt cx="4600648" cy="404188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AA6582E-39CE-4E1C-8B6E-126A472202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504" t="4315" r="2732"/>
            <a:stretch/>
          </p:blipFill>
          <p:spPr>
            <a:xfrm>
              <a:off x="728870" y="2001728"/>
              <a:ext cx="4214191" cy="2989371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082862D-CA4C-4C64-A189-51EF87470645}"/>
                </a:ext>
              </a:extLst>
            </p:cNvPr>
            <p:cNvSpPr txBox="1"/>
            <p:nvPr/>
          </p:nvSpPr>
          <p:spPr>
            <a:xfrm>
              <a:off x="580952" y="5120278"/>
              <a:ext cx="460064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Thermal bimetal self-ventilating system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Breathing wall based on metals with different thermal expansion coefficients</a:t>
              </a:r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BEA4621B-1DEA-4EFB-B381-713A7E676DEA}"/>
              </a:ext>
            </a:extLst>
          </p:cNvPr>
          <p:cNvSpPr txBox="1">
            <a:spLocks/>
          </p:cNvSpPr>
          <p:nvPr/>
        </p:nvSpPr>
        <p:spPr>
          <a:xfrm>
            <a:off x="1163541" y="227512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Other examples of CABS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9633FE1-D154-4E72-A3CE-B5BA6C5594DB}"/>
              </a:ext>
            </a:extLst>
          </p:cNvPr>
          <p:cNvGrpSpPr/>
          <p:nvPr/>
        </p:nvGrpSpPr>
        <p:grpSpPr>
          <a:xfrm>
            <a:off x="5401310" y="2001728"/>
            <a:ext cx="6676718" cy="4041880"/>
            <a:chOff x="5401310" y="2001728"/>
            <a:chExt cx="6676718" cy="404188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FAA3B1C-E503-4B3E-94A1-EA8B138EF74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01310" y="2001728"/>
              <a:ext cx="3570411" cy="2991965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0C3F592-BEF5-493D-837C-A8D1091B9B81}"/>
                </a:ext>
              </a:extLst>
            </p:cNvPr>
            <p:cNvSpPr txBox="1"/>
            <p:nvPr/>
          </p:nvSpPr>
          <p:spPr>
            <a:xfrm>
              <a:off x="5672264" y="5120278"/>
              <a:ext cx="624806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Air-flow responsive system, Greenway self-park, Chicago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Integrated wind turbine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Criticized for being “lipstick on a pig”</a:t>
              </a: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24EB209-A0FE-4735-BC83-937F433581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21351" t="6540" r="10235" b="52888"/>
            <a:stretch/>
          </p:blipFill>
          <p:spPr>
            <a:xfrm>
              <a:off x="9041959" y="2771035"/>
              <a:ext cx="3036069" cy="1450756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4E048189-61BE-4616-8C61-4F6B06698FF1}"/>
              </a:ext>
            </a:extLst>
          </p:cNvPr>
          <p:cNvSpPr txBox="1"/>
          <p:nvPr/>
        </p:nvSpPr>
        <p:spPr>
          <a:xfrm>
            <a:off x="4323682" y="6344191"/>
            <a:ext cx="7843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</a:rPr>
              <a:t>Shahin, </a:t>
            </a:r>
            <a:r>
              <a:rPr lang="en-US" sz="1200" i="1" dirty="0">
                <a:solidFill>
                  <a:schemeClr val="bg1"/>
                </a:solidFill>
              </a:rPr>
              <a:t>Renew. Alex. Eng. J.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b="1" dirty="0">
                <a:solidFill>
                  <a:schemeClr val="bg1"/>
                </a:solidFill>
              </a:rPr>
              <a:t>2019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i="1" dirty="0">
                <a:solidFill>
                  <a:schemeClr val="bg1"/>
                </a:solidFill>
              </a:rPr>
              <a:t>58</a:t>
            </a:r>
            <a:r>
              <a:rPr lang="en-US" sz="1200" dirty="0">
                <a:solidFill>
                  <a:schemeClr val="bg1"/>
                </a:solidFill>
              </a:rPr>
              <a:t>, 352.</a:t>
            </a:r>
          </a:p>
          <a:p>
            <a:pPr algn="r"/>
            <a:r>
              <a:rPr lang="en-US" sz="1200" dirty="0">
                <a:solidFill>
                  <a:schemeClr val="bg1"/>
                </a:solidFill>
              </a:rPr>
              <a:t>https://chi.streetsblog.org/2018/12/07/lipstick-on-a-pig-an-arty-kinetic-facade-wont-redeem-a-too-large-garage/</a:t>
            </a:r>
          </a:p>
        </p:txBody>
      </p:sp>
    </p:spTree>
    <p:extLst>
      <p:ext uri="{BB962C8B-B14F-4D97-AF65-F5344CB8AC3E}">
        <p14:creationId xmlns:p14="http://schemas.microsoft.com/office/powerpoint/2010/main" val="3855481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AA13D-198A-4CDE-9881-BA6A5E7F2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Status &amp;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404ABF-2CD3-4E9F-BC7C-B577671179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Motivation: dynamism </a:t>
            </a:r>
          </a:p>
          <a:p>
            <a:r>
              <a:rPr lang="en-US" dirty="0"/>
              <a:t>Status</a:t>
            </a:r>
          </a:p>
          <a:p>
            <a:pPr lvl="1"/>
            <a:r>
              <a:rPr lang="en-US" dirty="0"/>
              <a:t>Conceptual buildings</a:t>
            </a:r>
          </a:p>
          <a:p>
            <a:pPr lvl="1"/>
            <a:r>
              <a:rPr lang="en-US" dirty="0"/>
              <a:t>Difficulty of integration</a:t>
            </a:r>
          </a:p>
          <a:p>
            <a:pPr lvl="1"/>
            <a:r>
              <a:rPr lang="en-US" dirty="0"/>
              <a:t>Single purpose/monofunctional</a:t>
            </a:r>
          </a:p>
          <a:p>
            <a:r>
              <a:rPr lang="en-US" dirty="0"/>
              <a:t>Challenges </a:t>
            </a:r>
          </a:p>
          <a:p>
            <a:pPr lvl="1"/>
            <a:r>
              <a:rPr lang="en-US" dirty="0"/>
              <a:t>Higher operational and maintenance requirement</a:t>
            </a:r>
          </a:p>
          <a:p>
            <a:pPr lvl="2"/>
            <a:r>
              <a:rPr lang="en-US" dirty="0"/>
              <a:t>Engineering/designing a process instead of a product</a:t>
            </a:r>
          </a:p>
          <a:p>
            <a:pPr lvl="1"/>
            <a:r>
              <a:rPr lang="en-US" dirty="0"/>
              <a:t>Compromised robustness</a:t>
            </a:r>
          </a:p>
          <a:p>
            <a:pPr lvl="1"/>
            <a:r>
              <a:rPr lang="en-US" dirty="0"/>
              <a:t>Lack of control</a:t>
            </a:r>
          </a:p>
          <a:p>
            <a:pPr lvl="1"/>
            <a:r>
              <a:rPr lang="en-US" dirty="0"/>
              <a:t>Conversion of old/energy intensive buildings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532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B7FDA9-C1F5-466D-A56B-229AC548E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Building and home automation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DDCF3D-6763-48DF-B9BF-0FF6833955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BAS: building automation systems </a:t>
            </a:r>
          </a:p>
          <a:p>
            <a:r>
              <a:rPr lang="en-US" dirty="0"/>
              <a:t>BEMS:</a:t>
            </a:r>
            <a:r>
              <a:rPr lang="zh-CN" altLang="en-US" dirty="0"/>
              <a:t> </a:t>
            </a:r>
            <a:r>
              <a:rPr lang="en-US" altLang="zh-CN" dirty="0"/>
              <a:t>building energy management systems: software + hardware, HVAC, electrical, and lighting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77EA56-DE1F-468E-8E26-2CA1FF7428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686" y="3429000"/>
            <a:ext cx="1905000" cy="1905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C2D7C55-9BCB-4845-A0F5-2FE20516AD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8172" y="3338512"/>
            <a:ext cx="3143250" cy="20859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5B38AC8-C5F0-43DA-A55C-E3D1419EDA98}"/>
              </a:ext>
            </a:extLst>
          </p:cNvPr>
          <p:cNvSpPr txBox="1"/>
          <p:nvPr/>
        </p:nvSpPr>
        <p:spPr>
          <a:xfrm>
            <a:off x="7845879" y="3273879"/>
            <a:ext cx="32983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Thermostat</a:t>
            </a:r>
          </a:p>
          <a:p>
            <a:r>
              <a:rPr lang="en-US" dirty="0"/>
              <a:t>Control UI</a:t>
            </a:r>
          </a:p>
          <a:p>
            <a:r>
              <a:rPr lang="en-US" dirty="0"/>
              <a:t>Electric device communication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675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29A05-65B9-4938-B95B-7BED10B7C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sz="3600" dirty="0"/>
              <a:t>Typical BEMS architecture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1255EA-1CC8-4041-BB33-6C735EB620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6161" y="1821250"/>
            <a:ext cx="7817014" cy="437956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778B26D-641D-41CC-B122-38419370CE30}"/>
              </a:ext>
            </a:extLst>
          </p:cNvPr>
          <p:cNvSpPr txBox="1"/>
          <p:nvPr/>
        </p:nvSpPr>
        <p:spPr>
          <a:xfrm>
            <a:off x="4899041" y="6503588"/>
            <a:ext cx="72068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</a:rPr>
              <a:t>Manic, </a:t>
            </a:r>
            <a:r>
              <a:rPr lang="en-US" sz="1200" dirty="0" err="1">
                <a:solidFill>
                  <a:schemeClr val="bg1"/>
                </a:solidFill>
              </a:rPr>
              <a:t>Wijayasekara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dirty="0" err="1">
                <a:solidFill>
                  <a:schemeClr val="bg1"/>
                </a:solidFill>
              </a:rPr>
              <a:t>Amarasinghe</a:t>
            </a:r>
            <a:r>
              <a:rPr lang="en-US" sz="1200" dirty="0">
                <a:solidFill>
                  <a:schemeClr val="bg1"/>
                </a:solidFill>
              </a:rPr>
              <a:t>, Rodriguez-Andina, </a:t>
            </a:r>
            <a:r>
              <a:rPr lang="en-US" sz="1200" i="1" dirty="0">
                <a:solidFill>
                  <a:schemeClr val="bg1"/>
                </a:solidFill>
              </a:rPr>
              <a:t>Ind. Electron. Mag.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b="1" dirty="0">
                <a:solidFill>
                  <a:schemeClr val="bg1"/>
                </a:solidFill>
              </a:rPr>
              <a:t>2016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i="1" dirty="0">
                <a:solidFill>
                  <a:schemeClr val="bg1"/>
                </a:solidFill>
              </a:rPr>
              <a:t>1932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9903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0D997-56C7-4EB8-B6A5-01E20EDB3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Intelligent BMS: User presence &amp; behavior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B91136-0CFD-49AD-95A9-2B91AAD39F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899" y="1780638"/>
            <a:ext cx="5119865" cy="479026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70C9E94A-A149-4266-90FA-D03D985EAA70}"/>
              </a:ext>
            </a:extLst>
          </p:cNvPr>
          <p:cNvGrpSpPr/>
          <p:nvPr/>
        </p:nvGrpSpPr>
        <p:grpSpPr>
          <a:xfrm>
            <a:off x="5981270" y="2114549"/>
            <a:ext cx="5677758" cy="4107003"/>
            <a:chOff x="5981270" y="2114549"/>
            <a:chExt cx="5677758" cy="410700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7B02A98-0BE5-4D2C-945C-68671F32E8F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994070" y="2114549"/>
              <a:ext cx="3652158" cy="3652158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5D936C2-4F78-4195-BCF2-AE13CFDB94A3}"/>
                </a:ext>
              </a:extLst>
            </p:cNvPr>
            <p:cNvSpPr txBox="1"/>
            <p:nvPr/>
          </p:nvSpPr>
          <p:spPr>
            <a:xfrm>
              <a:off x="5981270" y="5852220"/>
              <a:ext cx="56777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sound/motion activated lighting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1A807314-B1AD-4B35-9807-A50A8ECAEEC0}"/>
              </a:ext>
            </a:extLst>
          </p:cNvPr>
          <p:cNvSpPr txBox="1"/>
          <p:nvPr/>
        </p:nvSpPr>
        <p:spPr>
          <a:xfrm>
            <a:off x="8736137" y="6557416"/>
            <a:ext cx="5429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Nguyen, </a:t>
            </a:r>
            <a:r>
              <a:rPr lang="en-US" sz="1200" dirty="0" err="1">
                <a:solidFill>
                  <a:schemeClr val="bg1"/>
                </a:solidFill>
              </a:rPr>
              <a:t>Atello</a:t>
            </a:r>
            <a:r>
              <a:rPr lang="en-US" sz="1200" dirty="0">
                <a:solidFill>
                  <a:schemeClr val="bg1"/>
                </a:solidFill>
              </a:rPr>
              <a:t>. </a:t>
            </a:r>
            <a:r>
              <a:rPr lang="en-US" sz="1200" i="1" dirty="0" err="1">
                <a:solidFill>
                  <a:schemeClr val="bg1"/>
                </a:solidFill>
              </a:rPr>
              <a:t>E</a:t>
            </a:r>
            <a:r>
              <a:rPr lang="en-US" altLang="zh-CN" sz="1200" i="1" dirty="0" err="1">
                <a:solidFill>
                  <a:schemeClr val="bg1"/>
                </a:solidFill>
              </a:rPr>
              <a:t>nerg</a:t>
            </a:r>
            <a:r>
              <a:rPr lang="en-US" altLang="zh-CN" sz="1200" i="1" dirty="0">
                <a:solidFill>
                  <a:schemeClr val="bg1"/>
                </a:solidFill>
              </a:rPr>
              <a:t>. Buildings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en-US" altLang="zh-CN" sz="1200" b="1" dirty="0">
                <a:solidFill>
                  <a:schemeClr val="bg1"/>
                </a:solidFill>
              </a:rPr>
              <a:t>2013</a:t>
            </a:r>
            <a:r>
              <a:rPr lang="en-US" altLang="zh-CN" sz="1200" dirty="0">
                <a:solidFill>
                  <a:schemeClr val="bg1"/>
                </a:solidFill>
              </a:rPr>
              <a:t>, </a:t>
            </a:r>
            <a:r>
              <a:rPr lang="en-US" altLang="zh-CN" sz="1200" i="1" dirty="0">
                <a:solidFill>
                  <a:schemeClr val="bg1"/>
                </a:solidFill>
              </a:rPr>
              <a:t>56</a:t>
            </a:r>
            <a:r>
              <a:rPr lang="en-US" altLang="zh-CN" sz="1200" dirty="0">
                <a:solidFill>
                  <a:schemeClr val="bg1"/>
                </a:solidFill>
              </a:rPr>
              <a:t>, 244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356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C77FA-98B6-4322-9778-7A4A6A135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Adaptive BMS based on user behavior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4A1E5F-E9D6-482E-912C-F33C34CBA1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1851251"/>
            <a:ext cx="4387624" cy="45050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C949F0D-1F24-47EB-BD73-52DE2520BA67}"/>
              </a:ext>
            </a:extLst>
          </p:cNvPr>
          <p:cNvSpPr txBox="1"/>
          <p:nvPr/>
        </p:nvSpPr>
        <p:spPr>
          <a:xfrm>
            <a:off x="5951764" y="2081893"/>
            <a:ext cx="542925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Real-time occupancy information</a:t>
            </a:r>
          </a:p>
          <a:p>
            <a:endParaRPr lang="en-US" dirty="0"/>
          </a:p>
          <a:p>
            <a:r>
              <a:rPr lang="en-US" dirty="0"/>
              <a:t>Personal preference sensing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You and your lab mates have different office lighting, temperature, humidity,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Prediction of occupancy patterns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Thermostats based on occupants in/away/wake/asleep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BAF853-AB6A-4EEB-9CA4-0D9BB976CD82}"/>
              </a:ext>
            </a:extLst>
          </p:cNvPr>
          <p:cNvSpPr txBox="1"/>
          <p:nvPr/>
        </p:nvSpPr>
        <p:spPr>
          <a:xfrm>
            <a:off x="8624868" y="6432897"/>
            <a:ext cx="35671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Nguyen, </a:t>
            </a:r>
            <a:r>
              <a:rPr lang="en-US" sz="1200" dirty="0" err="1">
                <a:solidFill>
                  <a:schemeClr val="bg1"/>
                </a:solidFill>
              </a:rPr>
              <a:t>Atello</a:t>
            </a:r>
            <a:r>
              <a:rPr lang="en-US" sz="1200" dirty="0">
                <a:solidFill>
                  <a:schemeClr val="bg1"/>
                </a:solidFill>
              </a:rPr>
              <a:t>. </a:t>
            </a:r>
            <a:r>
              <a:rPr lang="en-US" sz="1200" i="1" dirty="0" err="1">
                <a:solidFill>
                  <a:schemeClr val="bg1"/>
                </a:solidFill>
              </a:rPr>
              <a:t>E</a:t>
            </a:r>
            <a:r>
              <a:rPr lang="en-US" altLang="zh-CN" sz="1200" i="1" dirty="0" err="1">
                <a:solidFill>
                  <a:schemeClr val="bg1"/>
                </a:solidFill>
              </a:rPr>
              <a:t>nerg</a:t>
            </a:r>
            <a:r>
              <a:rPr lang="en-US" altLang="zh-CN" sz="1200" i="1" dirty="0">
                <a:solidFill>
                  <a:schemeClr val="bg1"/>
                </a:solidFill>
              </a:rPr>
              <a:t>. Buildings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en-US" altLang="zh-CN" sz="1200" b="1" dirty="0">
                <a:solidFill>
                  <a:schemeClr val="bg1"/>
                </a:solidFill>
              </a:rPr>
              <a:t>2013</a:t>
            </a:r>
            <a:r>
              <a:rPr lang="en-US" altLang="zh-CN" sz="1200" dirty="0">
                <a:solidFill>
                  <a:schemeClr val="bg1"/>
                </a:solidFill>
              </a:rPr>
              <a:t>, </a:t>
            </a:r>
            <a:r>
              <a:rPr lang="en-US" altLang="zh-CN" sz="1200" i="1" dirty="0">
                <a:solidFill>
                  <a:schemeClr val="bg1"/>
                </a:solidFill>
              </a:rPr>
              <a:t>56</a:t>
            </a:r>
            <a:r>
              <a:rPr lang="en-US" altLang="zh-CN" sz="1200" dirty="0">
                <a:solidFill>
                  <a:schemeClr val="bg1"/>
                </a:solidFill>
              </a:rPr>
              <a:t>, 244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032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D5BE1D-CE0C-47EB-9C1B-35BADFD53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1110" y="236269"/>
            <a:ext cx="11033201" cy="1450757"/>
          </a:xfrm>
        </p:spPr>
        <p:txBody>
          <a:bodyPr>
            <a:normAutofit/>
          </a:bodyPr>
          <a:lstStyle/>
          <a:p>
            <a:r>
              <a:rPr lang="en-US" sz="3600" dirty="0"/>
              <a:t>Study on user feedback – Comfort level of occupants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A190C2-5C13-4FA4-B621-91FEBAAE64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353" y="2009094"/>
            <a:ext cx="5772150" cy="40481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99BA74C-BD80-4C0F-99D4-FBF4BDDC29EB}"/>
              </a:ext>
            </a:extLst>
          </p:cNvPr>
          <p:cNvSpPr txBox="1"/>
          <p:nvPr/>
        </p:nvSpPr>
        <p:spPr>
          <a:xfrm>
            <a:off x="6762613" y="1993260"/>
            <a:ext cx="485487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Highest user satisfaction among all studies: 95%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Highest energy saving among all studies: 51%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Data on thermal comfort: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42% of people do not feel comfortable on “neutral” temperature-Study 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70.14% accuracy in determining the thermal comfort of occupants-Study B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Direct feedback is no longer necessary to understand user comfort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FC51F7-3D9A-493A-BD75-7E3253F4E26B}"/>
              </a:ext>
            </a:extLst>
          </p:cNvPr>
          <p:cNvSpPr txBox="1"/>
          <p:nvPr/>
        </p:nvSpPr>
        <p:spPr>
          <a:xfrm>
            <a:off x="6612877" y="6432897"/>
            <a:ext cx="5429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</a:rPr>
              <a:t>Poor, Javid. </a:t>
            </a:r>
            <a:r>
              <a:rPr lang="en-US" sz="1200" i="1" dirty="0">
                <a:solidFill>
                  <a:schemeClr val="bg1"/>
                </a:solidFill>
              </a:rPr>
              <a:t>Int. J. </a:t>
            </a:r>
            <a:r>
              <a:rPr lang="en-US" sz="1200" i="1" dirty="0" err="1">
                <a:solidFill>
                  <a:schemeClr val="bg1"/>
                </a:solidFill>
              </a:rPr>
              <a:t>Innov</a:t>
            </a:r>
            <a:r>
              <a:rPr lang="en-US" sz="1200" i="1" dirty="0">
                <a:solidFill>
                  <a:schemeClr val="bg1"/>
                </a:solidFill>
              </a:rPr>
              <a:t>. Res. Sci. Eng. Technol.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en-US" altLang="zh-CN" sz="1200" b="1" dirty="0">
                <a:solidFill>
                  <a:schemeClr val="bg1"/>
                </a:solidFill>
              </a:rPr>
              <a:t>2020</a:t>
            </a:r>
            <a:r>
              <a:rPr lang="en-US" altLang="zh-CN" sz="1200" dirty="0">
                <a:solidFill>
                  <a:schemeClr val="bg1"/>
                </a:solidFill>
              </a:rPr>
              <a:t>, </a:t>
            </a:r>
            <a:r>
              <a:rPr lang="en-US" altLang="zh-CN" sz="1200" i="1" dirty="0">
                <a:solidFill>
                  <a:schemeClr val="bg1"/>
                </a:solidFill>
              </a:rPr>
              <a:t>14</a:t>
            </a:r>
            <a:r>
              <a:rPr lang="en-US" altLang="zh-CN" sz="1200" dirty="0">
                <a:solidFill>
                  <a:schemeClr val="bg1"/>
                </a:solidFill>
              </a:rPr>
              <a:t>, 375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328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A6886-4AD6-4C54-A499-C97B25CFD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CI (computational intelligence) in BEMS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0A7A12-F9A4-4988-82CE-DFE4D43A82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71" r="5049"/>
          <a:stretch/>
        </p:blipFill>
        <p:spPr>
          <a:xfrm rot="5400000">
            <a:off x="1907271" y="574339"/>
            <a:ext cx="4286775" cy="692875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1C1D5B8-D759-4F88-83E4-5FADF7F53982}"/>
              </a:ext>
            </a:extLst>
          </p:cNvPr>
          <p:cNvSpPr txBox="1"/>
          <p:nvPr/>
        </p:nvSpPr>
        <p:spPr>
          <a:xfrm>
            <a:off x="7662498" y="2104512"/>
            <a:ext cx="409047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Handling large amount of heterogenous data</a:t>
            </a:r>
          </a:p>
          <a:p>
            <a:r>
              <a:rPr lang="en-US" dirty="0"/>
              <a:t>Predictive modeling, optimization, and artificial intelligence (learning from the data)</a:t>
            </a:r>
          </a:p>
          <a:p>
            <a:endParaRPr lang="en-US" dirty="0"/>
          </a:p>
          <a:p>
            <a:r>
              <a:rPr lang="en-US" b="1" i="1" dirty="0"/>
              <a:t>CI-based algorithms: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ANN- artificial neural networks </a:t>
            </a:r>
          </a:p>
          <a:p>
            <a:r>
              <a:rPr lang="en-US" dirty="0"/>
              <a:t>(generalizing overall system behavior)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FL- fuzzy logic modeling</a:t>
            </a:r>
          </a:p>
          <a:p>
            <a:r>
              <a:rPr lang="en-US" dirty="0"/>
              <a:t>(quantifying uncertainties)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EA-evolutionary algorithms</a:t>
            </a:r>
          </a:p>
          <a:p>
            <a:r>
              <a:rPr lang="en-US" dirty="0"/>
              <a:t>(converge on near-optimal results)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6B609D-2166-4855-8417-FAFEBE8B9B14}"/>
              </a:ext>
            </a:extLst>
          </p:cNvPr>
          <p:cNvSpPr txBox="1"/>
          <p:nvPr/>
        </p:nvSpPr>
        <p:spPr>
          <a:xfrm>
            <a:off x="4899041" y="6503588"/>
            <a:ext cx="72068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</a:rPr>
              <a:t>Manic, </a:t>
            </a:r>
            <a:r>
              <a:rPr lang="en-US" sz="1200" dirty="0" err="1">
                <a:solidFill>
                  <a:schemeClr val="bg1"/>
                </a:solidFill>
              </a:rPr>
              <a:t>Wijayasekara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dirty="0" err="1">
                <a:solidFill>
                  <a:schemeClr val="bg1"/>
                </a:solidFill>
              </a:rPr>
              <a:t>Amarasinghe</a:t>
            </a:r>
            <a:r>
              <a:rPr lang="en-US" sz="1200" dirty="0">
                <a:solidFill>
                  <a:schemeClr val="bg1"/>
                </a:solidFill>
              </a:rPr>
              <a:t>, Rodriguez-Andina, </a:t>
            </a:r>
            <a:r>
              <a:rPr lang="en-US" sz="1200" i="1" dirty="0">
                <a:solidFill>
                  <a:schemeClr val="bg1"/>
                </a:solidFill>
              </a:rPr>
              <a:t>Ind. Electron. Mag.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b="1" dirty="0">
                <a:solidFill>
                  <a:schemeClr val="bg1"/>
                </a:solidFill>
              </a:rPr>
              <a:t>2016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i="1" dirty="0">
                <a:solidFill>
                  <a:schemeClr val="bg1"/>
                </a:solidFill>
              </a:rPr>
              <a:t>1932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079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0B434-F0BE-4E48-BC94-124D92677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Conventional buildings and their energy costs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B18F1D5-F31B-4A20-AEC4-C73EF599321D}"/>
              </a:ext>
            </a:extLst>
          </p:cNvPr>
          <p:cNvGrpSpPr/>
          <p:nvPr/>
        </p:nvGrpSpPr>
        <p:grpSpPr>
          <a:xfrm>
            <a:off x="1485447" y="3596214"/>
            <a:ext cx="2771322" cy="1841511"/>
            <a:chOff x="1362982" y="3686022"/>
            <a:chExt cx="2771322" cy="1841511"/>
          </a:xfrm>
        </p:grpSpPr>
        <p:pic>
          <p:nvPicPr>
            <p:cNvPr id="2050" name="Picture 2" descr="cartoon people template printable | Person Outline | Felt stories | Person  outline, Body outline, Human body drawing">
              <a:extLst>
                <a:ext uri="{FF2B5EF4-FFF2-40B4-BE49-F238E27FC236}">
                  <a16:creationId xmlns:a16="http://schemas.microsoft.com/office/drawing/2014/main" id="{65A1FF65-B705-4D85-A866-71349F37A7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2982" y="3985806"/>
              <a:ext cx="1127125" cy="14578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cartoon people template printable | Person Outline | Felt stories | Person  outline, Body outline, Human body drawing">
              <a:extLst>
                <a:ext uri="{FF2B5EF4-FFF2-40B4-BE49-F238E27FC236}">
                  <a16:creationId xmlns:a16="http://schemas.microsoft.com/office/drawing/2014/main" id="{0B829D70-5E56-414B-85B9-FD2ECAA7CD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4031" y="3686022"/>
              <a:ext cx="1423762" cy="18415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cartoon people template printable | Person Outline | Felt stories | Person  outline, Body outline, Human body drawing">
              <a:extLst>
                <a:ext uri="{FF2B5EF4-FFF2-40B4-BE49-F238E27FC236}">
                  <a16:creationId xmlns:a16="http://schemas.microsoft.com/office/drawing/2014/main" id="{3A8EA995-3CB6-49CB-AFC3-F6592E8D96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1156" y="3992886"/>
              <a:ext cx="863148" cy="14507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806DAF9D-FE90-478E-9878-C6561664A68E}"/>
              </a:ext>
            </a:extLst>
          </p:cNvPr>
          <p:cNvGrpSpPr/>
          <p:nvPr/>
        </p:nvGrpSpPr>
        <p:grpSpPr>
          <a:xfrm>
            <a:off x="756442" y="1910070"/>
            <a:ext cx="4580164" cy="3641517"/>
            <a:chOff x="756442" y="1910070"/>
            <a:chExt cx="4580164" cy="3641517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BF317BD-EEF9-47C7-81F1-11857D809FBF}"/>
                </a:ext>
              </a:extLst>
            </p:cNvPr>
            <p:cNvSpPr/>
            <p:nvPr/>
          </p:nvSpPr>
          <p:spPr>
            <a:xfrm>
              <a:off x="1325107" y="3281915"/>
              <a:ext cx="3442835" cy="2269672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Isosceles Triangle 7">
              <a:extLst>
                <a:ext uri="{FF2B5EF4-FFF2-40B4-BE49-F238E27FC236}">
                  <a16:creationId xmlns:a16="http://schemas.microsoft.com/office/drawing/2014/main" id="{F4A073DD-4CD7-4326-A472-CE3DA8953E19}"/>
                </a:ext>
              </a:extLst>
            </p:cNvPr>
            <p:cNvSpPr/>
            <p:nvPr/>
          </p:nvSpPr>
          <p:spPr>
            <a:xfrm>
              <a:off x="756442" y="1910070"/>
              <a:ext cx="4580164" cy="1353590"/>
            </a:xfrm>
            <a:prstGeom prst="triangle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0BA8AAEE-DB9D-4A35-A1E6-1D4C3AE10A4A}"/>
              </a:ext>
            </a:extLst>
          </p:cNvPr>
          <p:cNvSpPr txBox="1"/>
          <p:nvPr/>
        </p:nvSpPr>
        <p:spPr>
          <a:xfrm>
            <a:off x="6008914" y="2081893"/>
            <a:ext cx="542664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Sheltering and protection as the central function of buildings, achieved by creating </a:t>
            </a:r>
            <a:r>
              <a:rPr lang="en-US" b="1" i="1" dirty="0"/>
              <a:t>solid, static boundaries</a:t>
            </a:r>
            <a:r>
              <a:rPr lang="en-US" dirty="0"/>
              <a:t> between the indoor environment and the surroundings.</a:t>
            </a:r>
          </a:p>
          <a:p>
            <a:endParaRPr lang="en-US" dirty="0"/>
          </a:p>
          <a:p>
            <a:r>
              <a:rPr lang="en-US" dirty="0"/>
              <a:t>However, to satisfy comfort requirements, more efforts are needed.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HVAC, lighting</a:t>
            </a:r>
          </a:p>
          <a:p>
            <a:endParaRPr lang="en-US" dirty="0"/>
          </a:p>
          <a:p>
            <a:r>
              <a:rPr lang="en-US" dirty="0"/>
              <a:t>Comfort                     energy consumption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7B74CD5-DAB0-4185-9919-95A612B40620}"/>
              </a:ext>
            </a:extLst>
          </p:cNvPr>
          <p:cNvGrpSpPr/>
          <p:nvPr/>
        </p:nvGrpSpPr>
        <p:grpSpPr>
          <a:xfrm>
            <a:off x="851918" y="2441108"/>
            <a:ext cx="4484688" cy="786936"/>
            <a:chOff x="851918" y="2441108"/>
            <a:chExt cx="4484688" cy="786936"/>
          </a:xfrm>
        </p:grpSpPr>
        <p:sp>
          <p:nvSpPr>
            <p:cNvPr id="11" name="Arrow: Curved Up 10">
              <a:extLst>
                <a:ext uri="{FF2B5EF4-FFF2-40B4-BE49-F238E27FC236}">
                  <a16:creationId xmlns:a16="http://schemas.microsoft.com/office/drawing/2014/main" id="{41C4E862-52C6-4C35-9D49-1CAE0AE955ED}"/>
                </a:ext>
              </a:extLst>
            </p:cNvPr>
            <p:cNvSpPr/>
            <p:nvPr/>
          </p:nvSpPr>
          <p:spPr>
            <a:xfrm>
              <a:off x="851918" y="2525915"/>
              <a:ext cx="4484688" cy="702129"/>
            </a:xfrm>
            <a:prstGeom prst="curvedUpArrow">
              <a:avLst/>
            </a:prstGeom>
            <a:gradFill flip="none" rotWithShape="1">
              <a:gsLst>
                <a:gs pos="24000">
                  <a:srgbClr val="F3F8F8"/>
                </a:gs>
                <a:gs pos="0">
                  <a:schemeClr val="accent1"/>
                </a:gs>
                <a:gs pos="47000">
                  <a:schemeClr val="accent1">
                    <a:lumMod val="75000"/>
                  </a:schemeClr>
                </a:gs>
                <a:gs pos="67000">
                  <a:schemeClr val="accent1">
                    <a:lumMod val="45000"/>
                    <a:lumOff val="55000"/>
                  </a:schemeClr>
                </a:gs>
                <a:gs pos="100000">
                  <a:srgbClr val="C000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1CE5515-001C-4469-849D-38AE375D57DE}"/>
                </a:ext>
              </a:extLst>
            </p:cNvPr>
            <p:cNvSpPr txBox="1"/>
            <p:nvPr/>
          </p:nvSpPr>
          <p:spPr>
            <a:xfrm>
              <a:off x="1624521" y="2441108"/>
              <a:ext cx="29394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HVAC: heating, ventilation, air-conditioning </a:t>
              </a: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F96A67FC-3F95-4FD1-B95B-3B9D6FAA332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9286"/>
          <a:stretch/>
        </p:blipFill>
        <p:spPr>
          <a:xfrm>
            <a:off x="3766231" y="3331725"/>
            <a:ext cx="1001711" cy="978595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B96C41A-A377-4A97-8D76-F07EC2657ED6}"/>
              </a:ext>
            </a:extLst>
          </p:cNvPr>
          <p:cNvCxnSpPr/>
          <p:nvPr/>
        </p:nvCxnSpPr>
        <p:spPr>
          <a:xfrm>
            <a:off x="7078436" y="4743450"/>
            <a:ext cx="1036864" cy="0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5B0FDF97-2EC4-4A1F-BBC6-D60D15827603}"/>
              </a:ext>
            </a:extLst>
          </p:cNvPr>
          <p:cNvSpPr txBox="1"/>
          <p:nvPr/>
        </p:nvSpPr>
        <p:spPr>
          <a:xfrm>
            <a:off x="6212000" y="6505259"/>
            <a:ext cx="59136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err="1">
                <a:solidFill>
                  <a:schemeClr val="bg1"/>
                </a:solidFill>
              </a:rPr>
              <a:t>Loonen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dirty="0" err="1">
                <a:solidFill>
                  <a:schemeClr val="bg1"/>
                </a:solidFill>
              </a:rPr>
              <a:t>Cóstola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dirty="0" err="1">
                <a:solidFill>
                  <a:schemeClr val="bg1"/>
                </a:solidFill>
              </a:rPr>
              <a:t>Hensen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i="1" dirty="0">
                <a:solidFill>
                  <a:schemeClr val="bg1"/>
                </a:solidFill>
              </a:rPr>
              <a:t>Renew. Sustain. Energy Rev.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b="1" dirty="0">
                <a:solidFill>
                  <a:schemeClr val="bg1"/>
                </a:solidFill>
              </a:rPr>
              <a:t>2013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i="1" dirty="0">
                <a:solidFill>
                  <a:schemeClr val="bg1"/>
                </a:solidFill>
              </a:rPr>
              <a:t>25</a:t>
            </a:r>
            <a:r>
              <a:rPr lang="en-US" sz="1200" dirty="0">
                <a:solidFill>
                  <a:schemeClr val="bg1"/>
                </a:solidFill>
              </a:rPr>
              <a:t>, 483.</a:t>
            </a:r>
          </a:p>
        </p:txBody>
      </p:sp>
    </p:spTree>
    <p:extLst>
      <p:ext uri="{BB962C8B-B14F-4D97-AF65-F5344CB8AC3E}">
        <p14:creationId xmlns:p14="http://schemas.microsoft.com/office/powerpoint/2010/main" val="2981723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9B924-13D8-450B-9E0F-9F126255D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Case study: Thermal energy management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9B527C-EEC6-4BF6-B839-843C476AB5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18" t="8840" r="2907" b="7719"/>
          <a:stretch/>
        </p:blipFill>
        <p:spPr>
          <a:xfrm>
            <a:off x="704676" y="2014358"/>
            <a:ext cx="4731390" cy="17232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C1C555B-4DF9-44FE-A8EB-D750219603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9963" y="1855690"/>
            <a:ext cx="6356652" cy="3738383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7C514A5-FECC-40F7-8F48-53C22A0ABDBE}"/>
              </a:ext>
            </a:extLst>
          </p:cNvPr>
          <p:cNvGrpSpPr/>
          <p:nvPr/>
        </p:nvGrpSpPr>
        <p:grpSpPr>
          <a:xfrm>
            <a:off x="489812" y="4027548"/>
            <a:ext cx="4542034" cy="2428477"/>
            <a:chOff x="489812" y="4027548"/>
            <a:chExt cx="4542034" cy="2428477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388864C-75B0-48D1-9AC5-7041556ADCD5}"/>
                </a:ext>
              </a:extLst>
            </p:cNvPr>
            <p:cNvSpPr txBox="1"/>
            <p:nvPr/>
          </p:nvSpPr>
          <p:spPr>
            <a:xfrm rot="19333468">
              <a:off x="777701" y="4211501"/>
              <a:ext cx="27273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Heat from building (stored)</a:t>
              </a:r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6E429F3A-8F83-419F-BC7D-3F4A5B7F2C88}"/>
                </a:ext>
              </a:extLst>
            </p:cNvPr>
            <p:cNvGrpSpPr/>
            <p:nvPr/>
          </p:nvGrpSpPr>
          <p:grpSpPr>
            <a:xfrm>
              <a:off x="489812" y="4027548"/>
              <a:ext cx="2658237" cy="2428477"/>
              <a:chOff x="489812" y="4027548"/>
              <a:chExt cx="2658237" cy="2428477"/>
            </a:xfrm>
          </p:grpSpPr>
          <p:cxnSp>
            <p:nvCxnSpPr>
              <p:cNvPr id="9" name="Straight Arrow Connector 8">
                <a:extLst>
                  <a:ext uri="{FF2B5EF4-FFF2-40B4-BE49-F238E27FC236}">
                    <a16:creationId xmlns:a16="http://schemas.microsoft.com/office/drawing/2014/main" id="{91DA47F2-A08A-4ACC-85F2-9D6DB8CD1B56}"/>
                  </a:ext>
                </a:extLst>
              </p:cNvPr>
              <p:cNvCxnSpPr/>
              <p:nvPr/>
            </p:nvCxnSpPr>
            <p:spPr>
              <a:xfrm flipV="1">
                <a:off x="921380" y="4027548"/>
                <a:ext cx="0" cy="2059145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E74E5E01-271F-4962-A8ED-331B59DDBB0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21380" y="6086693"/>
                <a:ext cx="2226669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523F10E-120F-4674-B536-4B759F05CDE9}"/>
                  </a:ext>
                </a:extLst>
              </p:cNvPr>
              <p:cNvSpPr txBox="1"/>
              <p:nvPr/>
            </p:nvSpPr>
            <p:spPr>
              <a:xfrm>
                <a:off x="1891621" y="6086693"/>
                <a:ext cx="96326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T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93FB564-3532-410D-B555-D7D7F56C039A}"/>
                  </a:ext>
                </a:extLst>
              </p:cNvPr>
              <p:cNvSpPr txBox="1"/>
              <p:nvPr/>
            </p:nvSpPr>
            <p:spPr>
              <a:xfrm>
                <a:off x="489812" y="4687789"/>
                <a:ext cx="3757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H</a:t>
                </a:r>
              </a:p>
            </p:txBody>
          </p: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0F1F55C2-1D25-4EB5-A75A-834AFBA2731B}"/>
                  </a:ext>
                </a:extLst>
              </p:cNvPr>
              <p:cNvCxnSpPr/>
              <p:nvPr/>
            </p:nvCxnSpPr>
            <p:spPr>
              <a:xfrm flipV="1">
                <a:off x="921380" y="4390516"/>
                <a:ext cx="2108006" cy="1696177"/>
              </a:xfrm>
              <a:prstGeom prst="line">
                <a:avLst/>
              </a:prstGeom>
              <a:ln w="28575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064F1B7C-E500-4DFF-831A-2F99D25A52EA}"/>
                  </a:ext>
                </a:extLst>
              </p:cNvPr>
              <p:cNvCxnSpPr/>
              <p:nvPr/>
            </p:nvCxnSpPr>
            <p:spPr>
              <a:xfrm flipV="1">
                <a:off x="1151725" y="4634821"/>
                <a:ext cx="1409991" cy="1095884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>
                <a:extLst>
                  <a:ext uri="{FF2B5EF4-FFF2-40B4-BE49-F238E27FC236}">
                    <a16:creationId xmlns:a16="http://schemas.microsoft.com/office/drawing/2014/main" id="{68A9926F-A77B-4C79-8E73-CD39DBA5C158}"/>
                  </a:ext>
                </a:extLst>
              </p:cNvPr>
              <p:cNvCxnSpPr/>
              <p:nvPr/>
            </p:nvCxnSpPr>
            <p:spPr>
              <a:xfrm flipH="1">
                <a:off x="1327776" y="4903399"/>
                <a:ext cx="1242467" cy="1011972"/>
              </a:xfrm>
              <a:prstGeom prst="straightConnector1">
                <a:avLst/>
              </a:prstGeom>
              <a:ln w="19050"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71D108D-A5E5-43BC-948D-A9F795493FAC}"/>
                </a:ext>
              </a:extLst>
            </p:cNvPr>
            <p:cNvSpPr txBox="1"/>
            <p:nvPr/>
          </p:nvSpPr>
          <p:spPr>
            <a:xfrm rot="19196828">
              <a:off x="1418294" y="4438075"/>
              <a:ext cx="36135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Cooling by chiller </a:t>
              </a:r>
            </a:p>
            <a:p>
              <a:r>
                <a:rPr lang="en-US" dirty="0"/>
                <a:t>(peak shaving and cost saving)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163E2525-9246-4472-8281-C54952CDFA11}"/>
              </a:ext>
            </a:extLst>
          </p:cNvPr>
          <p:cNvGrpSpPr/>
          <p:nvPr/>
        </p:nvGrpSpPr>
        <p:grpSpPr>
          <a:xfrm>
            <a:off x="5584123" y="3443893"/>
            <a:ext cx="6761440" cy="2799149"/>
            <a:chOff x="5584123" y="3443893"/>
            <a:chExt cx="6761440" cy="2799149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F7F1DF1-B785-4B9D-8874-FDDD99AC80E6}"/>
                </a:ext>
              </a:extLst>
            </p:cNvPr>
            <p:cNvSpPr txBox="1"/>
            <p:nvPr/>
          </p:nvSpPr>
          <p:spPr>
            <a:xfrm>
              <a:off x="10195676" y="3443893"/>
              <a:ext cx="2149887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Utility load prediction</a:t>
              </a:r>
            </a:p>
            <a:p>
              <a:endParaRPr lang="en-US" dirty="0"/>
            </a:p>
            <a:p>
              <a:r>
                <a:rPr lang="en-US" dirty="0"/>
                <a:t>Building` power requirement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8A48F9F-0048-4245-A3C5-E063FD534D1E}"/>
                </a:ext>
              </a:extLst>
            </p:cNvPr>
            <p:cNvSpPr txBox="1"/>
            <p:nvPr/>
          </p:nvSpPr>
          <p:spPr>
            <a:xfrm>
              <a:off x="5584123" y="5596711"/>
              <a:ext cx="6201864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BPR: prediction based on historical data/sensor</a:t>
              </a:r>
            </a:p>
            <a:p>
              <a:r>
                <a:rPr lang="en-US" dirty="0"/>
                <a:t>ULP: predict load for the following hours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1266DA36-A6A2-4C18-9333-3499A636CF83}"/>
              </a:ext>
            </a:extLst>
          </p:cNvPr>
          <p:cNvGrpSpPr/>
          <p:nvPr/>
        </p:nvGrpSpPr>
        <p:grpSpPr>
          <a:xfrm>
            <a:off x="4417656" y="3536226"/>
            <a:ext cx="3930607" cy="1846660"/>
            <a:chOff x="4417656" y="3536226"/>
            <a:chExt cx="3930607" cy="1846660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13276D4-3D54-4486-A86D-06455E8E2093}"/>
                </a:ext>
              </a:extLst>
            </p:cNvPr>
            <p:cNvSpPr txBox="1"/>
            <p:nvPr/>
          </p:nvSpPr>
          <p:spPr>
            <a:xfrm>
              <a:off x="6526443" y="3536226"/>
              <a:ext cx="18218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dynamic communication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8707391-8445-4DD0-AD8A-4ECBF19CE118}"/>
                </a:ext>
              </a:extLst>
            </p:cNvPr>
            <p:cNvSpPr txBox="1"/>
            <p:nvPr/>
          </p:nvSpPr>
          <p:spPr>
            <a:xfrm>
              <a:off x="4417656" y="4459556"/>
              <a:ext cx="277655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Other factors: hour of day, day of week, current T (outside/inside)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A07FD68A-A07C-45FE-9FEC-582378088516}"/>
              </a:ext>
            </a:extLst>
          </p:cNvPr>
          <p:cNvSpPr txBox="1"/>
          <p:nvPr/>
        </p:nvSpPr>
        <p:spPr>
          <a:xfrm>
            <a:off x="4899041" y="6503588"/>
            <a:ext cx="72068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</a:rPr>
              <a:t>Manic, </a:t>
            </a:r>
            <a:r>
              <a:rPr lang="en-US" sz="1200" dirty="0" err="1">
                <a:solidFill>
                  <a:schemeClr val="bg1"/>
                </a:solidFill>
              </a:rPr>
              <a:t>Wijayasekara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dirty="0" err="1">
                <a:solidFill>
                  <a:schemeClr val="bg1"/>
                </a:solidFill>
              </a:rPr>
              <a:t>Amarasinghe</a:t>
            </a:r>
            <a:r>
              <a:rPr lang="en-US" sz="1200" dirty="0">
                <a:solidFill>
                  <a:schemeClr val="bg1"/>
                </a:solidFill>
              </a:rPr>
              <a:t>, Rodriguez-Andina, </a:t>
            </a:r>
            <a:r>
              <a:rPr lang="en-US" sz="1200" i="1" dirty="0">
                <a:solidFill>
                  <a:schemeClr val="bg1"/>
                </a:solidFill>
              </a:rPr>
              <a:t>Ind. Electron. Mag.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b="1" dirty="0">
                <a:solidFill>
                  <a:schemeClr val="bg1"/>
                </a:solidFill>
              </a:rPr>
              <a:t>2016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i="1" dirty="0">
                <a:solidFill>
                  <a:schemeClr val="bg1"/>
                </a:solidFill>
              </a:rPr>
              <a:t>1932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520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9B924-13D8-450B-9E0F-9F126255D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Case study: Thermal energy management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98CD51F-E63D-4995-A9D3-6687BBF8AC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991" r="8859"/>
          <a:stretch/>
        </p:blipFill>
        <p:spPr>
          <a:xfrm>
            <a:off x="389855" y="1880113"/>
            <a:ext cx="5285561" cy="373838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0B87823-16EF-4FE8-98D6-E9D7908A8C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3165" y="1980969"/>
            <a:ext cx="6133523" cy="1533381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DF6EFC67-CCD8-40C9-871E-1B8AD1958DB3}"/>
              </a:ext>
            </a:extLst>
          </p:cNvPr>
          <p:cNvGrpSpPr/>
          <p:nvPr/>
        </p:nvGrpSpPr>
        <p:grpSpPr>
          <a:xfrm>
            <a:off x="5924625" y="3719258"/>
            <a:ext cx="2658237" cy="2428477"/>
            <a:chOff x="489812" y="4027548"/>
            <a:chExt cx="2658237" cy="2428477"/>
          </a:xfrm>
        </p:grpSpPr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1DF25B00-11D8-4DBD-8CE8-24648370D817}"/>
                </a:ext>
              </a:extLst>
            </p:cNvPr>
            <p:cNvCxnSpPr/>
            <p:nvPr/>
          </p:nvCxnSpPr>
          <p:spPr>
            <a:xfrm flipV="1">
              <a:off x="921380" y="4027548"/>
              <a:ext cx="0" cy="205914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D2687DB9-1127-425B-B877-64330C24C4A3}"/>
                </a:ext>
              </a:extLst>
            </p:cNvPr>
            <p:cNvCxnSpPr>
              <a:cxnSpLocks/>
            </p:cNvCxnSpPr>
            <p:nvPr/>
          </p:nvCxnSpPr>
          <p:spPr>
            <a:xfrm>
              <a:off x="921380" y="6086693"/>
              <a:ext cx="2226669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269634F-81BA-49EB-8186-F17707E0491F}"/>
                </a:ext>
              </a:extLst>
            </p:cNvPr>
            <p:cNvSpPr txBox="1"/>
            <p:nvPr/>
          </p:nvSpPr>
          <p:spPr>
            <a:xfrm>
              <a:off x="1891621" y="6086693"/>
              <a:ext cx="9632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T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44336AD-E814-4872-AB21-6FCBB128ADB1}"/>
                </a:ext>
              </a:extLst>
            </p:cNvPr>
            <p:cNvSpPr txBox="1"/>
            <p:nvPr/>
          </p:nvSpPr>
          <p:spPr>
            <a:xfrm>
              <a:off x="489812" y="4687789"/>
              <a:ext cx="3757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H</a:t>
              </a:r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440655A6-8977-45E1-A048-E8E72572802D}"/>
                </a:ext>
              </a:extLst>
            </p:cNvPr>
            <p:cNvCxnSpPr/>
            <p:nvPr/>
          </p:nvCxnSpPr>
          <p:spPr>
            <a:xfrm flipV="1">
              <a:off x="921380" y="4390516"/>
              <a:ext cx="2108006" cy="1696177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27DB3B8C-7A72-4EB3-84ED-10B7EC8EE9DB}"/>
                </a:ext>
              </a:extLst>
            </p:cNvPr>
            <p:cNvCxnSpPr/>
            <p:nvPr/>
          </p:nvCxnSpPr>
          <p:spPr>
            <a:xfrm flipV="1">
              <a:off x="1151725" y="4634821"/>
              <a:ext cx="1409991" cy="1095884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AF42C8BE-2610-4275-AE96-F5204AEE3F12}"/>
                </a:ext>
              </a:extLst>
            </p:cNvPr>
            <p:cNvCxnSpPr/>
            <p:nvPr/>
          </p:nvCxnSpPr>
          <p:spPr>
            <a:xfrm flipH="1">
              <a:off x="1327776" y="4903399"/>
              <a:ext cx="1242467" cy="1011972"/>
            </a:xfrm>
            <a:prstGeom prst="straightConnector1">
              <a:avLst/>
            </a:prstGeom>
            <a:ln w="19050"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BFC990DD-A63E-48A8-A5D4-A9B5FDD67BF1}"/>
              </a:ext>
            </a:extLst>
          </p:cNvPr>
          <p:cNvGrpSpPr/>
          <p:nvPr/>
        </p:nvGrpSpPr>
        <p:grpSpPr>
          <a:xfrm>
            <a:off x="8436271" y="3660234"/>
            <a:ext cx="3646879" cy="2689378"/>
            <a:chOff x="8436271" y="3660234"/>
            <a:chExt cx="3646879" cy="2689378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3FA79452-ED8E-4134-8606-C24CB44565B7}"/>
                </a:ext>
              </a:extLst>
            </p:cNvPr>
            <p:cNvGrpSpPr/>
            <p:nvPr/>
          </p:nvGrpSpPr>
          <p:grpSpPr>
            <a:xfrm>
              <a:off x="8464199" y="3660234"/>
              <a:ext cx="3079407" cy="2428477"/>
              <a:chOff x="8464199" y="3660234"/>
              <a:chExt cx="3079407" cy="2428477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DADBE0D9-CBEA-413F-9E0B-97D97BF3A35E}"/>
                  </a:ext>
                </a:extLst>
              </p:cNvPr>
              <p:cNvGrpSpPr/>
              <p:nvPr/>
            </p:nvGrpSpPr>
            <p:grpSpPr>
              <a:xfrm>
                <a:off x="8464199" y="3660234"/>
                <a:ext cx="2658237" cy="2428477"/>
                <a:chOff x="489812" y="4027548"/>
                <a:chExt cx="2658237" cy="2428477"/>
              </a:xfrm>
            </p:grpSpPr>
            <p:cxnSp>
              <p:nvCxnSpPr>
                <p:cNvPr id="20" name="Straight Arrow Connector 19">
                  <a:extLst>
                    <a:ext uri="{FF2B5EF4-FFF2-40B4-BE49-F238E27FC236}">
                      <a16:creationId xmlns:a16="http://schemas.microsoft.com/office/drawing/2014/main" id="{7DF912BE-4B0F-424E-8D76-AC6F69EACCC6}"/>
                    </a:ext>
                  </a:extLst>
                </p:cNvPr>
                <p:cNvCxnSpPr/>
                <p:nvPr/>
              </p:nvCxnSpPr>
              <p:spPr>
                <a:xfrm flipV="1">
                  <a:off x="921380" y="4027548"/>
                  <a:ext cx="0" cy="2059145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Arrow Connector 22">
                  <a:extLst>
                    <a:ext uri="{FF2B5EF4-FFF2-40B4-BE49-F238E27FC236}">
                      <a16:creationId xmlns:a16="http://schemas.microsoft.com/office/drawing/2014/main" id="{5262B58F-9D57-45BD-8A6E-451DC3307F7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21380" y="6086693"/>
                  <a:ext cx="2226669" cy="0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02F3926F-1C51-4A0F-9D4C-D6B5C56C9B1E}"/>
                    </a:ext>
                  </a:extLst>
                </p:cNvPr>
                <p:cNvSpPr txBox="1"/>
                <p:nvPr/>
              </p:nvSpPr>
              <p:spPr>
                <a:xfrm>
                  <a:off x="1891621" y="6086693"/>
                  <a:ext cx="96326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T</a:t>
                  </a:r>
                </a:p>
              </p:txBody>
            </p:sp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C67B9F7C-E274-4226-BB3C-308AFF2E77A4}"/>
                    </a:ext>
                  </a:extLst>
                </p:cNvPr>
                <p:cNvSpPr txBox="1"/>
                <p:nvPr/>
              </p:nvSpPr>
              <p:spPr>
                <a:xfrm>
                  <a:off x="489812" y="4687789"/>
                  <a:ext cx="37572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H</a:t>
                  </a:r>
                </a:p>
              </p:txBody>
            </p:sp>
          </p:grpSp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46BB617C-0F09-495B-BBAF-28B521AE6A65}"/>
                  </a:ext>
                </a:extLst>
              </p:cNvPr>
              <p:cNvGrpSpPr/>
              <p:nvPr/>
            </p:nvGrpSpPr>
            <p:grpSpPr>
              <a:xfrm>
                <a:off x="8895767" y="3884148"/>
                <a:ext cx="2647839" cy="1835231"/>
                <a:chOff x="8895767" y="3884148"/>
                <a:chExt cx="2647839" cy="1835231"/>
              </a:xfrm>
            </p:grpSpPr>
            <p:cxnSp>
              <p:nvCxnSpPr>
                <p:cNvPr id="8" name="Straight Connector 7">
                  <a:extLst>
                    <a:ext uri="{FF2B5EF4-FFF2-40B4-BE49-F238E27FC236}">
                      <a16:creationId xmlns:a16="http://schemas.microsoft.com/office/drawing/2014/main" id="{4D3C738C-5AF9-460B-A4C3-87519111B722}"/>
                    </a:ext>
                  </a:extLst>
                </p:cNvPr>
                <p:cNvCxnSpPr/>
                <p:nvPr/>
              </p:nvCxnSpPr>
              <p:spPr>
                <a:xfrm flipV="1">
                  <a:off x="8895767" y="5422415"/>
                  <a:ext cx="567754" cy="296964"/>
                </a:xfrm>
                <a:prstGeom prst="line">
                  <a:avLst/>
                </a:prstGeom>
                <a:ln w="19050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>
                  <a:extLst>
                    <a:ext uri="{FF2B5EF4-FFF2-40B4-BE49-F238E27FC236}">
                      <a16:creationId xmlns:a16="http://schemas.microsoft.com/office/drawing/2014/main" id="{50781B12-1038-42EC-A54F-E7705B195D91}"/>
                    </a:ext>
                  </a:extLst>
                </p:cNvPr>
                <p:cNvCxnSpPr/>
                <p:nvPr/>
              </p:nvCxnSpPr>
              <p:spPr>
                <a:xfrm flipV="1">
                  <a:off x="9463521" y="4181112"/>
                  <a:ext cx="0" cy="1241303"/>
                </a:xfrm>
                <a:prstGeom prst="line">
                  <a:avLst/>
                </a:prstGeom>
                <a:ln w="19050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>
                  <a:extLst>
                    <a:ext uri="{FF2B5EF4-FFF2-40B4-BE49-F238E27FC236}">
                      <a16:creationId xmlns:a16="http://schemas.microsoft.com/office/drawing/2014/main" id="{A612E8DF-34C4-44AA-9352-CD1690B5C4E1}"/>
                    </a:ext>
                  </a:extLst>
                </p:cNvPr>
                <p:cNvCxnSpPr/>
                <p:nvPr/>
              </p:nvCxnSpPr>
              <p:spPr>
                <a:xfrm flipV="1">
                  <a:off x="9463521" y="3884148"/>
                  <a:ext cx="567754" cy="296964"/>
                </a:xfrm>
                <a:prstGeom prst="line">
                  <a:avLst/>
                </a:prstGeom>
                <a:ln w="19050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Arrow Connector 39">
                  <a:extLst>
                    <a:ext uri="{FF2B5EF4-FFF2-40B4-BE49-F238E27FC236}">
                      <a16:creationId xmlns:a16="http://schemas.microsoft.com/office/drawing/2014/main" id="{925EDFA5-A7EA-4C8B-8C5F-D3065BE7A62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959769" y="5350048"/>
                  <a:ext cx="486991" cy="263158"/>
                </a:xfrm>
                <a:prstGeom prst="straightConnector1">
                  <a:avLst/>
                </a:prstGeom>
                <a:ln>
                  <a:solidFill>
                    <a:srgbClr val="C0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Arrow Connector 41">
                  <a:extLst>
                    <a:ext uri="{FF2B5EF4-FFF2-40B4-BE49-F238E27FC236}">
                      <a16:creationId xmlns:a16="http://schemas.microsoft.com/office/drawing/2014/main" id="{ABD2026E-54F4-4941-AAC4-4FF07869C74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9494151" y="3935335"/>
                  <a:ext cx="537124" cy="308905"/>
                </a:xfrm>
                <a:prstGeom prst="straightConnector1">
                  <a:avLst/>
                </a:prstGeom>
                <a:ln w="19050"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Arrow Connector 44">
                  <a:extLst>
                    <a:ext uri="{FF2B5EF4-FFF2-40B4-BE49-F238E27FC236}">
                      <a16:creationId xmlns:a16="http://schemas.microsoft.com/office/drawing/2014/main" id="{1BD51753-0FBF-455E-B0A5-0C45CCADF9E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9389787" y="4123429"/>
                  <a:ext cx="0" cy="1132754"/>
                </a:xfrm>
                <a:prstGeom prst="straightConnector1">
                  <a:avLst/>
                </a:prstGeom>
                <a:ln>
                  <a:solidFill>
                    <a:srgbClr val="C0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Arrow Connector 46">
                  <a:extLst>
                    <a:ext uri="{FF2B5EF4-FFF2-40B4-BE49-F238E27FC236}">
                      <a16:creationId xmlns:a16="http://schemas.microsoft.com/office/drawing/2014/main" id="{1A06BB81-3C28-4075-9B5A-7C304B60AD0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532983" y="4286976"/>
                  <a:ext cx="0" cy="1029573"/>
                </a:xfrm>
                <a:prstGeom prst="straightConnector1">
                  <a:avLst/>
                </a:prstGeom>
                <a:ln w="1905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08577900-8539-4EED-8848-8E60DFA8EFED}"/>
                    </a:ext>
                  </a:extLst>
                </p:cNvPr>
                <p:cNvSpPr txBox="1"/>
                <p:nvPr/>
              </p:nvSpPr>
              <p:spPr>
                <a:xfrm>
                  <a:off x="9550360" y="4205302"/>
                  <a:ext cx="1993246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warming building at night by releasing heat</a:t>
                  </a:r>
                </a:p>
              </p:txBody>
            </p:sp>
          </p:grpSp>
        </p:grp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FBE59340-9628-4869-B3F7-2418932DF10D}"/>
                </a:ext>
              </a:extLst>
            </p:cNvPr>
            <p:cNvSpPr txBox="1"/>
            <p:nvPr/>
          </p:nvSpPr>
          <p:spPr>
            <a:xfrm>
              <a:off x="8436271" y="5980280"/>
              <a:ext cx="36468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phase-change materials TES</a:t>
              </a:r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6625A93E-A14E-4902-AB49-F1A2A6CB1EC3}"/>
              </a:ext>
            </a:extLst>
          </p:cNvPr>
          <p:cNvSpPr txBox="1"/>
          <p:nvPr/>
        </p:nvSpPr>
        <p:spPr>
          <a:xfrm>
            <a:off x="322072" y="5496632"/>
            <a:ext cx="58596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Performance improvement sensitive to tank size and chiller power. How easy the algorithm is to interface with new technology?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A25EC10-5C09-470C-9C66-DB8BCBC6F599}"/>
              </a:ext>
            </a:extLst>
          </p:cNvPr>
          <p:cNvSpPr txBox="1"/>
          <p:nvPr/>
        </p:nvSpPr>
        <p:spPr>
          <a:xfrm>
            <a:off x="4899041" y="6503588"/>
            <a:ext cx="72068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</a:rPr>
              <a:t>Manic, </a:t>
            </a:r>
            <a:r>
              <a:rPr lang="en-US" sz="1200" dirty="0" err="1">
                <a:solidFill>
                  <a:schemeClr val="bg1"/>
                </a:solidFill>
              </a:rPr>
              <a:t>Wijayasekara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dirty="0" err="1">
                <a:solidFill>
                  <a:schemeClr val="bg1"/>
                </a:solidFill>
              </a:rPr>
              <a:t>Amarasinghe</a:t>
            </a:r>
            <a:r>
              <a:rPr lang="en-US" sz="1200" dirty="0">
                <a:solidFill>
                  <a:schemeClr val="bg1"/>
                </a:solidFill>
              </a:rPr>
              <a:t>, Rodriguez-Andina, </a:t>
            </a:r>
            <a:r>
              <a:rPr lang="en-US" sz="1200" i="1" dirty="0">
                <a:solidFill>
                  <a:schemeClr val="bg1"/>
                </a:solidFill>
              </a:rPr>
              <a:t>Ind. Electron. Mag.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b="1" dirty="0">
                <a:solidFill>
                  <a:schemeClr val="bg1"/>
                </a:solidFill>
              </a:rPr>
              <a:t>2016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i="1" dirty="0">
                <a:solidFill>
                  <a:schemeClr val="bg1"/>
                </a:solidFill>
              </a:rPr>
              <a:t>1932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298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B6D650A-590F-4CB3-885D-CFBA176F0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760132"/>
            <a:ext cx="10058400" cy="782918"/>
          </a:xfrm>
        </p:spPr>
        <p:txBody>
          <a:bodyPr>
            <a:normAutofit/>
          </a:bodyPr>
          <a:lstStyle/>
          <a:p>
            <a:r>
              <a:rPr lang="en-US" sz="3600" dirty="0"/>
              <a:t>Energy Intense = comfort?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49EE22D-3D95-4880-83D8-B63E42AD5C3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12" t="11111" r="65828" b="17349"/>
          <a:stretch/>
        </p:blipFill>
        <p:spPr>
          <a:xfrm>
            <a:off x="1298139" y="1938187"/>
            <a:ext cx="2100454" cy="211789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32FC71A-E566-4F69-9CDC-15FCA33B02A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460" t="11111" r="1079" b="17349"/>
          <a:stretch/>
        </p:blipFill>
        <p:spPr>
          <a:xfrm>
            <a:off x="1298139" y="4124023"/>
            <a:ext cx="2100454" cy="2117893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C3BD6888-5F6A-48B9-B0A7-58305C8593BB}"/>
              </a:ext>
            </a:extLst>
          </p:cNvPr>
          <p:cNvGrpSpPr/>
          <p:nvPr/>
        </p:nvGrpSpPr>
        <p:grpSpPr>
          <a:xfrm>
            <a:off x="3743061" y="1768910"/>
            <a:ext cx="3158266" cy="2537096"/>
            <a:chOff x="3743061" y="1768910"/>
            <a:chExt cx="3158266" cy="253709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AB019DB-CADF-4C08-8767-61FAE838C9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26524" y="1768910"/>
              <a:ext cx="2556315" cy="1915208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18CB883-9826-4663-AB45-3AB7C30FFD81}"/>
                </a:ext>
              </a:extLst>
            </p:cNvPr>
            <p:cNvSpPr txBox="1"/>
            <p:nvPr/>
          </p:nvSpPr>
          <p:spPr>
            <a:xfrm>
              <a:off x="3743061" y="3659675"/>
              <a:ext cx="315826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Natural lighting: building facing enclosed building unit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9BB3C56-308D-4429-A84D-E3A2B5DF6213}"/>
              </a:ext>
            </a:extLst>
          </p:cNvPr>
          <p:cNvGrpSpPr/>
          <p:nvPr/>
        </p:nvGrpSpPr>
        <p:grpSpPr>
          <a:xfrm>
            <a:off x="7529258" y="1800019"/>
            <a:ext cx="2863027" cy="2367487"/>
            <a:chOff x="7529258" y="1800019"/>
            <a:chExt cx="2863027" cy="2367487"/>
          </a:xfrm>
        </p:grpSpPr>
        <p:pic>
          <p:nvPicPr>
            <p:cNvPr id="1026" name="Picture 2" descr="Easy Ways to Hang and Dry Clothes on a Balcony – Small Balcony Design">
              <a:extLst>
                <a:ext uri="{FF2B5EF4-FFF2-40B4-BE49-F238E27FC236}">
                  <a16:creationId xmlns:a16="http://schemas.microsoft.com/office/drawing/2014/main" id="{B1B544E8-D093-4297-93B5-51AE284A7C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9258" y="1800019"/>
              <a:ext cx="2863027" cy="19152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E5BD648-CD48-4102-9873-5EF52566D281}"/>
                </a:ext>
              </a:extLst>
            </p:cNvPr>
            <p:cNvSpPr txBox="1"/>
            <p:nvPr/>
          </p:nvSpPr>
          <p:spPr>
            <a:xfrm>
              <a:off x="7828634" y="3798174"/>
              <a:ext cx="23839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Line drying of clothes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29A03BE-3DF4-4D66-BB55-9F777FEDEA8C}"/>
              </a:ext>
            </a:extLst>
          </p:cNvPr>
          <p:cNvGrpSpPr/>
          <p:nvPr/>
        </p:nvGrpSpPr>
        <p:grpSpPr>
          <a:xfrm>
            <a:off x="6674339" y="4333400"/>
            <a:ext cx="4692562" cy="2327197"/>
            <a:chOff x="6674339" y="4333400"/>
            <a:chExt cx="4692562" cy="2327197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75A1DE0-23F2-4F1A-9A7E-95DBBFB07DA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220605" y="4333400"/>
              <a:ext cx="1578768" cy="1578768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1009A8F-27BC-4A25-8925-9E732E3A579F}"/>
                </a:ext>
              </a:extLst>
            </p:cNvPr>
            <p:cNvSpPr txBox="1"/>
            <p:nvPr/>
          </p:nvSpPr>
          <p:spPr>
            <a:xfrm>
              <a:off x="6674339" y="6014266"/>
              <a:ext cx="469256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If you leave heat on when no one’s home…</a:t>
              </a:r>
            </a:p>
            <a:p>
              <a:endParaRPr lang="en-US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248FA0A-012E-408E-97F0-6831AAD7BABD}"/>
              </a:ext>
            </a:extLst>
          </p:cNvPr>
          <p:cNvGrpSpPr/>
          <p:nvPr/>
        </p:nvGrpSpPr>
        <p:grpSpPr>
          <a:xfrm>
            <a:off x="4325676" y="4285758"/>
            <a:ext cx="2383972" cy="2081185"/>
            <a:chOff x="4325676" y="4285758"/>
            <a:chExt cx="2383972" cy="2081185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88AAA109-4452-4A7B-860E-F8E7BD6BE2B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378827" y="4285758"/>
              <a:ext cx="1997765" cy="1794421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D51A5B1-1C65-48D0-A928-9AC53B58D944}"/>
                </a:ext>
              </a:extLst>
            </p:cNvPr>
            <p:cNvSpPr txBox="1"/>
            <p:nvPr/>
          </p:nvSpPr>
          <p:spPr>
            <a:xfrm>
              <a:off x="4325676" y="5997611"/>
              <a:ext cx="23839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Natural ventilation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B1C7E82E-152F-4284-8524-5131A3821F3B}"/>
              </a:ext>
            </a:extLst>
          </p:cNvPr>
          <p:cNvSpPr txBox="1"/>
          <p:nvPr/>
        </p:nvSpPr>
        <p:spPr>
          <a:xfrm>
            <a:off x="1558956" y="1768910"/>
            <a:ext cx="15788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United States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C250AFC-7758-403D-87A0-05BD658F66A1}"/>
              </a:ext>
            </a:extLst>
          </p:cNvPr>
          <p:cNvSpPr txBox="1"/>
          <p:nvPr/>
        </p:nvSpPr>
        <p:spPr>
          <a:xfrm>
            <a:off x="1558956" y="3998229"/>
            <a:ext cx="15788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China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1F3CA32-249A-4719-A4F5-85B6F28E72C5}"/>
              </a:ext>
            </a:extLst>
          </p:cNvPr>
          <p:cNvSpPr txBox="1"/>
          <p:nvPr/>
        </p:nvSpPr>
        <p:spPr>
          <a:xfrm>
            <a:off x="4899041" y="6503588"/>
            <a:ext cx="72068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</a:rPr>
              <a:t>Manic, </a:t>
            </a:r>
            <a:r>
              <a:rPr lang="en-US" sz="1200" dirty="0" err="1">
                <a:solidFill>
                  <a:schemeClr val="bg1"/>
                </a:solidFill>
              </a:rPr>
              <a:t>Wijayasekara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dirty="0" err="1">
                <a:solidFill>
                  <a:schemeClr val="bg1"/>
                </a:solidFill>
              </a:rPr>
              <a:t>Amarasinghe</a:t>
            </a:r>
            <a:r>
              <a:rPr lang="en-US" sz="1200" dirty="0">
                <a:solidFill>
                  <a:schemeClr val="bg1"/>
                </a:solidFill>
              </a:rPr>
              <a:t>, Rodriguez-Andina, </a:t>
            </a:r>
            <a:r>
              <a:rPr lang="en-US" sz="1200" i="1" dirty="0">
                <a:solidFill>
                  <a:schemeClr val="bg1"/>
                </a:solidFill>
              </a:rPr>
              <a:t>Ind. Electron. Mag.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b="1" dirty="0">
                <a:solidFill>
                  <a:schemeClr val="bg1"/>
                </a:solidFill>
              </a:rPr>
              <a:t>2016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i="1" dirty="0">
                <a:solidFill>
                  <a:schemeClr val="bg1"/>
                </a:solidFill>
              </a:rPr>
              <a:t>1932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824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014D9-629A-43C6-8907-1462CA1BB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(Blind) Belief in technology advancement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7F567A-97D1-4285-B43D-046C1D7EFF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914" y="1853293"/>
            <a:ext cx="2755447" cy="367392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FCBDD5D-938D-414D-BEEA-A5719336FC7C}"/>
              </a:ext>
            </a:extLst>
          </p:cNvPr>
          <p:cNvSpPr txBox="1"/>
          <p:nvPr/>
        </p:nvSpPr>
        <p:spPr>
          <a:xfrm>
            <a:off x="3797960" y="1853293"/>
            <a:ext cx="763360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Technology inventions with fluidity and perceptiveness have an artistic appeal.</a:t>
            </a:r>
          </a:p>
          <a:p>
            <a:endParaRPr lang="en-US" dirty="0"/>
          </a:p>
          <a:p>
            <a:r>
              <a:rPr lang="en-US" dirty="0"/>
              <a:t>Yet, “our reverence for technology blinded us to more holistic solutions: ‘We got to the moon, invented the Internet. We can do anything. It’s inconceivable to think there are problems that don’t have a technological solution. To go from “I can do anything” to “I deserve everything” is very quick.”</a:t>
            </a:r>
          </a:p>
          <a:p>
            <a:endParaRPr lang="en-US" dirty="0"/>
          </a:p>
          <a:p>
            <a:r>
              <a:rPr lang="en-US" dirty="0"/>
              <a:t>--</a:t>
            </a:r>
            <a:r>
              <a:rPr lang="en-US" i="1" dirty="0"/>
              <a:t>Dreamland</a:t>
            </a:r>
            <a:r>
              <a:rPr lang="en-US" dirty="0"/>
              <a:t>, </a:t>
            </a:r>
            <a:r>
              <a:rPr lang="en-US" i="1" dirty="0"/>
              <a:t>The true tale of America’s opiate epidemic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“</a:t>
            </a:r>
            <a:r>
              <a:rPr lang="zh-CN" altLang="en-US" dirty="0"/>
              <a:t>发展的问题只能用发展来解决”</a:t>
            </a:r>
            <a:endParaRPr lang="en-US" altLang="zh-CN" dirty="0"/>
          </a:p>
          <a:p>
            <a:r>
              <a:rPr lang="en-US" dirty="0"/>
              <a:t>Problems created by development/advancement could only be solved by development/advancement</a:t>
            </a:r>
          </a:p>
          <a:p>
            <a:r>
              <a:rPr lang="en-US" dirty="0"/>
              <a:t>As those problems are often irreversible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55869F-0345-4AD6-88A6-B2A0472DC8BB}"/>
              </a:ext>
            </a:extLst>
          </p:cNvPr>
          <p:cNvSpPr txBox="1"/>
          <p:nvPr/>
        </p:nvSpPr>
        <p:spPr>
          <a:xfrm>
            <a:off x="674914" y="5723223"/>
            <a:ext cx="2962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Aqua Tower, Chicago</a:t>
            </a:r>
          </a:p>
        </p:txBody>
      </p:sp>
    </p:spTree>
    <p:extLst>
      <p:ext uri="{BB962C8B-B14F-4D97-AF65-F5344CB8AC3E}">
        <p14:creationId xmlns:p14="http://schemas.microsoft.com/office/powerpoint/2010/main" val="3656333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7008D65-4C48-4CAB-8600-9F4C427CE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286FC8-DD5D-4402-A2C0-8739BDAFEF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CC23917-FA20-4DBD-BA3C-868A3EA84D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8AB100-66E9-4963-B87D-A6612A069F44}"/>
              </a:ext>
            </a:extLst>
          </p:cNvPr>
          <p:cNvSpPr txBox="1"/>
          <p:nvPr/>
        </p:nvSpPr>
        <p:spPr>
          <a:xfrm>
            <a:off x="5289754" y="639097"/>
            <a:ext cx="6253317" cy="36860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8000" spc="-5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Thank you!</a:t>
            </a:r>
          </a:p>
        </p:txBody>
      </p:sp>
      <p:pic>
        <p:nvPicPr>
          <p:cNvPr id="6" name="Picture 5" descr="Magnifying glass on clear background">
            <a:extLst>
              <a:ext uri="{FF2B5EF4-FFF2-40B4-BE49-F238E27FC236}">
                <a16:creationId xmlns:a16="http://schemas.microsoft.com/office/drawing/2014/main" id="{8A58E799-183E-4F6D-A641-5759FD9535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581" r="14302" b="-1"/>
          <a:stretch/>
        </p:blipFill>
        <p:spPr>
          <a:xfrm>
            <a:off x="-1" y="10"/>
            <a:ext cx="4635315" cy="6857989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47071" y="4343400"/>
            <a:ext cx="5636107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6813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B6D650A-590F-4CB3-885D-CFBA176F0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760132"/>
            <a:ext cx="10058400" cy="782918"/>
          </a:xfrm>
        </p:spPr>
        <p:txBody>
          <a:bodyPr>
            <a:normAutofit/>
          </a:bodyPr>
          <a:lstStyle/>
          <a:p>
            <a:r>
              <a:rPr lang="en-US" sz="3600" dirty="0"/>
              <a:t>Energy consumption of buildings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F5A191F-5889-47B1-B812-BDA4CDE929EF}"/>
              </a:ext>
            </a:extLst>
          </p:cNvPr>
          <p:cNvSpPr txBox="1"/>
          <p:nvPr/>
        </p:nvSpPr>
        <p:spPr>
          <a:xfrm>
            <a:off x="4899041" y="6503588"/>
            <a:ext cx="72068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</a:rPr>
              <a:t>Manic, </a:t>
            </a:r>
            <a:r>
              <a:rPr lang="en-US" sz="1200" dirty="0" err="1">
                <a:solidFill>
                  <a:schemeClr val="bg1"/>
                </a:solidFill>
              </a:rPr>
              <a:t>Wijayasekara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dirty="0" err="1">
                <a:solidFill>
                  <a:schemeClr val="bg1"/>
                </a:solidFill>
              </a:rPr>
              <a:t>Amarasinghe</a:t>
            </a:r>
            <a:r>
              <a:rPr lang="en-US" sz="1200" dirty="0">
                <a:solidFill>
                  <a:schemeClr val="bg1"/>
                </a:solidFill>
              </a:rPr>
              <a:t>, Rodriguez-Andina, </a:t>
            </a:r>
            <a:r>
              <a:rPr lang="en-US" sz="1200" i="1" dirty="0">
                <a:solidFill>
                  <a:schemeClr val="bg1"/>
                </a:solidFill>
              </a:rPr>
              <a:t>Ind. Electron. Mag.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b="1" dirty="0">
                <a:solidFill>
                  <a:schemeClr val="bg1"/>
                </a:solidFill>
              </a:rPr>
              <a:t>2016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i="1" dirty="0">
                <a:solidFill>
                  <a:schemeClr val="bg1"/>
                </a:solidFill>
              </a:rPr>
              <a:t>1932</a:t>
            </a:r>
            <a:endParaRPr lang="en-US" sz="1200" dirty="0">
              <a:solidFill>
                <a:schemeClr val="bg1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202A6D6-01A7-4EC8-B7EE-889ED884E3F0}"/>
              </a:ext>
            </a:extLst>
          </p:cNvPr>
          <p:cNvGrpSpPr/>
          <p:nvPr/>
        </p:nvGrpSpPr>
        <p:grpSpPr>
          <a:xfrm>
            <a:off x="499960" y="2335695"/>
            <a:ext cx="6351424" cy="2923515"/>
            <a:chOff x="499960" y="2335695"/>
            <a:chExt cx="6351424" cy="292351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49EE22D-3D95-4880-83D8-B63E42AD5C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844" b="17128"/>
            <a:stretch/>
          </p:blipFill>
          <p:spPr>
            <a:xfrm>
              <a:off x="499960" y="2335695"/>
              <a:ext cx="6351424" cy="2453394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253E18BA-D035-4CE6-8FC5-0E6A91E167C3}"/>
                </a:ext>
              </a:extLst>
            </p:cNvPr>
            <p:cNvSpPr txBox="1"/>
            <p:nvPr/>
          </p:nvSpPr>
          <p:spPr>
            <a:xfrm>
              <a:off x="736783" y="4920656"/>
              <a:ext cx="157882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United States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3FFF3CD-D627-4A77-911E-495AD11F6C22}"/>
                </a:ext>
              </a:extLst>
            </p:cNvPr>
            <p:cNvSpPr txBox="1"/>
            <p:nvPr/>
          </p:nvSpPr>
          <p:spPr>
            <a:xfrm>
              <a:off x="2886261" y="4920656"/>
              <a:ext cx="179757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European Union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C1D1144-0C8E-4C24-95CC-A52235504AE5}"/>
                </a:ext>
              </a:extLst>
            </p:cNvPr>
            <p:cNvSpPr txBox="1"/>
            <p:nvPr/>
          </p:nvSpPr>
          <p:spPr>
            <a:xfrm>
              <a:off x="4974380" y="4920656"/>
              <a:ext cx="157882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China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E71FA5F8-D685-4A16-AE68-301FB6A00002}"/>
              </a:ext>
            </a:extLst>
          </p:cNvPr>
          <p:cNvGrpSpPr/>
          <p:nvPr/>
        </p:nvGrpSpPr>
        <p:grpSpPr>
          <a:xfrm>
            <a:off x="7035258" y="2226365"/>
            <a:ext cx="4944470" cy="3256512"/>
            <a:chOff x="7035258" y="2226365"/>
            <a:chExt cx="4944470" cy="325651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2F52A9D-BFCA-446F-9C2E-85A16766D66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4945"/>
            <a:stretch/>
          </p:blipFill>
          <p:spPr>
            <a:xfrm>
              <a:off x="7035258" y="2226365"/>
              <a:ext cx="4944470" cy="2917958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EDDE7B8-6121-407D-AE04-1124B4B17E3F}"/>
                </a:ext>
              </a:extLst>
            </p:cNvPr>
            <p:cNvSpPr txBox="1"/>
            <p:nvPr/>
          </p:nvSpPr>
          <p:spPr>
            <a:xfrm>
              <a:off x="7630964" y="5144323"/>
              <a:ext cx="400852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Building at the center of modern lifestyle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20926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2F4B8-F0D2-4AB5-8B2E-8635B333B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760132"/>
            <a:ext cx="10058400" cy="782918"/>
          </a:xfrm>
        </p:spPr>
        <p:txBody>
          <a:bodyPr>
            <a:normAutofit/>
          </a:bodyPr>
          <a:lstStyle/>
          <a:p>
            <a:r>
              <a:rPr lang="en-US" sz="3600" dirty="0"/>
              <a:t>Adaptive building: scope of discussion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C46366B-3553-4248-BB72-CA786D240520}"/>
              </a:ext>
            </a:extLst>
          </p:cNvPr>
          <p:cNvGrpSpPr/>
          <p:nvPr/>
        </p:nvGrpSpPr>
        <p:grpSpPr>
          <a:xfrm>
            <a:off x="1618910" y="1624693"/>
            <a:ext cx="3371850" cy="4245805"/>
            <a:chOff x="1618910" y="1624693"/>
            <a:chExt cx="3371850" cy="4245805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DF3A76F-E96C-4CB3-923D-61C629791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866900" y="1624693"/>
              <a:ext cx="2957513" cy="394335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6DD47CB-2531-44BC-BFA9-884E4C788E59}"/>
                </a:ext>
              </a:extLst>
            </p:cNvPr>
            <p:cNvSpPr txBox="1"/>
            <p:nvPr/>
          </p:nvSpPr>
          <p:spPr>
            <a:xfrm>
              <a:off x="1618910" y="5224167"/>
              <a:ext cx="33718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living systems with natural responsiveness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B43AD5C0-77EE-4B78-83EB-7A7DE7588B9B}"/>
              </a:ext>
            </a:extLst>
          </p:cNvPr>
          <p:cNvGrpSpPr/>
          <p:nvPr/>
        </p:nvGrpSpPr>
        <p:grpSpPr>
          <a:xfrm>
            <a:off x="4939393" y="1884598"/>
            <a:ext cx="2834368" cy="1266816"/>
            <a:chOff x="4939393" y="1884598"/>
            <a:chExt cx="2834368" cy="1266816"/>
          </a:xfrm>
        </p:grpSpPr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FA576F01-C28C-4ADA-B59B-FA7AA6990DDC}"/>
                </a:ext>
              </a:extLst>
            </p:cNvPr>
            <p:cNvCxnSpPr/>
            <p:nvPr/>
          </p:nvCxnSpPr>
          <p:spPr>
            <a:xfrm>
              <a:off x="6286500" y="2530929"/>
              <a:ext cx="1338943" cy="620485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74BBCBB-3338-4FE4-8D02-C685F56BF406}"/>
                </a:ext>
              </a:extLst>
            </p:cNvPr>
            <p:cNvSpPr txBox="1"/>
            <p:nvPr/>
          </p:nvSpPr>
          <p:spPr>
            <a:xfrm>
              <a:off x="4939393" y="1884598"/>
              <a:ext cx="28343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real-time environmental conditions/climate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FA7363A4-FDD5-4D39-8D19-842D4B1B7C7B}"/>
              </a:ext>
            </a:extLst>
          </p:cNvPr>
          <p:cNvGrpSpPr/>
          <p:nvPr/>
        </p:nvGrpSpPr>
        <p:grpSpPr>
          <a:xfrm>
            <a:off x="9419099" y="1897230"/>
            <a:ext cx="2834368" cy="1319500"/>
            <a:chOff x="9419099" y="1897230"/>
            <a:chExt cx="2834368" cy="1319500"/>
          </a:xfrm>
        </p:grpSpPr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5B1D1C36-16EF-421E-B438-472731906FD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680121" y="2596245"/>
              <a:ext cx="1338943" cy="620485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7C5AC62-CF34-4F95-90EB-0CC599164C8B}"/>
                </a:ext>
              </a:extLst>
            </p:cNvPr>
            <p:cNvSpPr txBox="1"/>
            <p:nvPr/>
          </p:nvSpPr>
          <p:spPr>
            <a:xfrm>
              <a:off x="9419099" y="1897230"/>
              <a:ext cx="28343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user activity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1F7A16B3-2DFF-49D4-8A2E-0C18540A1B65}"/>
              </a:ext>
            </a:extLst>
          </p:cNvPr>
          <p:cNvGrpSpPr/>
          <p:nvPr/>
        </p:nvGrpSpPr>
        <p:grpSpPr>
          <a:xfrm>
            <a:off x="6840991" y="2078196"/>
            <a:ext cx="3371850" cy="3791814"/>
            <a:chOff x="6840991" y="2078196"/>
            <a:chExt cx="3371850" cy="3791814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52D723B-FFDA-44FE-885C-7263D28BA5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066870" y="2078196"/>
              <a:ext cx="3145971" cy="3145971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A58972F-0FDC-4B36-B04D-893B470BDD25}"/>
                </a:ext>
              </a:extLst>
            </p:cNvPr>
            <p:cNvSpPr txBox="1"/>
            <p:nvPr/>
          </p:nvSpPr>
          <p:spPr>
            <a:xfrm>
              <a:off x="6840991" y="5223679"/>
              <a:ext cx="33718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dynamic responsiveness in adaptive buildings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04912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2F4B8-F0D2-4AB5-8B2E-8635B333B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760132"/>
            <a:ext cx="10058400" cy="782918"/>
          </a:xfrm>
        </p:spPr>
        <p:txBody>
          <a:bodyPr>
            <a:normAutofit/>
          </a:bodyPr>
          <a:lstStyle/>
          <a:p>
            <a:r>
              <a:rPr lang="en-US" sz="3600" dirty="0"/>
              <a:t>Scope of discussion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52D723B-FFDA-44FE-885C-7263D28BA5A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66870" y="2078196"/>
            <a:ext cx="3145971" cy="314597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333FFD8-65E6-478F-B4A2-25AECBC5C958}"/>
              </a:ext>
            </a:extLst>
          </p:cNvPr>
          <p:cNvSpPr/>
          <p:nvPr/>
        </p:nvSpPr>
        <p:spPr>
          <a:xfrm>
            <a:off x="7952015" y="2078196"/>
            <a:ext cx="1412422" cy="3145483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2DB314-AA6D-415A-80AB-D807C2AB8934}"/>
              </a:ext>
            </a:extLst>
          </p:cNvPr>
          <p:cNvSpPr txBox="1"/>
          <p:nvPr/>
        </p:nvSpPr>
        <p:spPr>
          <a:xfrm>
            <a:off x="1066800" y="2004227"/>
            <a:ext cx="4835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adaptive building shell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038956B-4363-4E28-9AB8-FC4616B6877A}"/>
              </a:ext>
            </a:extLst>
          </p:cNvPr>
          <p:cNvSpPr txBox="1"/>
          <p:nvPr/>
        </p:nvSpPr>
        <p:spPr>
          <a:xfrm>
            <a:off x="1066800" y="2458495"/>
            <a:ext cx="5774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responsive technology (sensing/control/actuation)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D44BF48-DDDA-470E-93AB-FB7D82BCF719}"/>
              </a:ext>
            </a:extLst>
          </p:cNvPr>
          <p:cNvSpPr txBox="1"/>
          <p:nvPr/>
        </p:nvSpPr>
        <p:spPr>
          <a:xfrm>
            <a:off x="1031421" y="2932445"/>
            <a:ext cx="57741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building control system/building energy management systems: control HVAC and lighting</a:t>
            </a:r>
          </a:p>
        </p:txBody>
      </p:sp>
      <p:sp>
        <p:nvSpPr>
          <p:cNvPr id="8" name="Star: 5 Points 7">
            <a:extLst>
              <a:ext uri="{FF2B5EF4-FFF2-40B4-BE49-F238E27FC236}">
                <a16:creationId xmlns:a16="http://schemas.microsoft.com/office/drawing/2014/main" id="{9614990D-3B5F-4C1B-B7B7-026F08E1A525}"/>
              </a:ext>
            </a:extLst>
          </p:cNvPr>
          <p:cNvSpPr/>
          <p:nvPr/>
        </p:nvSpPr>
        <p:spPr>
          <a:xfrm>
            <a:off x="8167688" y="4525897"/>
            <a:ext cx="359228" cy="359228"/>
          </a:xfrm>
          <a:prstGeom prst="star5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D9F4B1B-BA58-4353-B004-38F3DB582001}"/>
              </a:ext>
            </a:extLst>
          </p:cNvPr>
          <p:cNvSpPr txBox="1"/>
          <p:nvPr/>
        </p:nvSpPr>
        <p:spPr>
          <a:xfrm>
            <a:off x="1066800" y="3794920"/>
            <a:ext cx="483597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distinction from zero-energy building:</a:t>
            </a:r>
          </a:p>
          <a:p>
            <a:r>
              <a:rPr lang="en-US" dirty="0"/>
              <a:t>net zero energy consumption</a:t>
            </a:r>
          </a:p>
          <a:p>
            <a:endParaRPr lang="en-US" dirty="0"/>
          </a:p>
          <a:p>
            <a:r>
              <a:rPr lang="en-US" dirty="0"/>
              <a:t>adaptive building:</a:t>
            </a:r>
          </a:p>
          <a:p>
            <a:r>
              <a:rPr lang="en-US" dirty="0"/>
              <a:t>improving energy consumption efficiency/reduce consumption (20-40%) while improving user comfort and interactivity</a:t>
            </a:r>
          </a:p>
          <a:p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1765005-813D-4E87-8136-E9BE781AD92D}"/>
              </a:ext>
            </a:extLst>
          </p:cNvPr>
          <p:cNvGrpSpPr/>
          <p:nvPr/>
        </p:nvGrpSpPr>
        <p:grpSpPr>
          <a:xfrm>
            <a:off x="8306481" y="3069212"/>
            <a:ext cx="787174" cy="1097856"/>
            <a:chOff x="7380514" y="209306"/>
            <a:chExt cx="787174" cy="1097856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78B26468-F9F4-42D0-A2AB-26E8BB75553C}"/>
                </a:ext>
              </a:extLst>
            </p:cNvPr>
            <p:cNvSpPr/>
            <p:nvPr/>
          </p:nvSpPr>
          <p:spPr>
            <a:xfrm>
              <a:off x="7380514" y="269421"/>
              <a:ext cx="212272" cy="21227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3B2BA638-4554-43DE-99FB-BC962D5E9735}"/>
                </a:ext>
              </a:extLst>
            </p:cNvPr>
            <p:cNvSpPr/>
            <p:nvPr/>
          </p:nvSpPr>
          <p:spPr>
            <a:xfrm>
              <a:off x="7955416" y="209306"/>
              <a:ext cx="212272" cy="21227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1B9B9E7E-1F3D-4A01-9FB4-2E6878AF276B}"/>
                </a:ext>
              </a:extLst>
            </p:cNvPr>
            <p:cNvSpPr/>
            <p:nvPr/>
          </p:nvSpPr>
          <p:spPr>
            <a:xfrm>
              <a:off x="7710488" y="538871"/>
              <a:ext cx="212272" cy="21227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10C48E4A-0D68-44F8-96B7-321B9A5F6876}"/>
                </a:ext>
              </a:extLst>
            </p:cNvPr>
            <p:cNvSpPr/>
            <p:nvPr/>
          </p:nvSpPr>
          <p:spPr>
            <a:xfrm>
              <a:off x="7380514" y="804567"/>
              <a:ext cx="212272" cy="21227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FB04C3DA-F205-46B7-B6E7-0537737CBAE1}"/>
                </a:ext>
              </a:extLst>
            </p:cNvPr>
            <p:cNvSpPr/>
            <p:nvPr/>
          </p:nvSpPr>
          <p:spPr>
            <a:xfrm>
              <a:off x="7947252" y="1094890"/>
              <a:ext cx="212272" cy="21227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30529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8" grpId="0"/>
      <p:bldP spid="21" grpId="0"/>
      <p:bldP spid="8" grpId="0" animBg="1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B0FE1-0BEC-4990-8A09-1C211CAF4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Climate-adaptive building shell (CABS)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574F9A-F667-4F21-9BD3-20C5BC9659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251" y="1737360"/>
            <a:ext cx="3166495" cy="4362831"/>
          </a:xfrm>
        </p:spPr>
        <p:txBody>
          <a:bodyPr>
            <a:noAutofit/>
          </a:bodyPr>
          <a:lstStyle/>
          <a:p>
            <a:r>
              <a:rPr lang="en-US" sz="1600" dirty="0"/>
              <a:t>“A climate adaptive building has the ability to </a:t>
            </a:r>
            <a:r>
              <a:rPr lang="en-US" sz="1600" b="1" i="1" dirty="0"/>
              <a:t>repeatedly and reversibly change </a:t>
            </a:r>
            <a:r>
              <a:rPr lang="en-US" sz="1600" dirty="0"/>
              <a:t>some of its functions, features or behavior over time in response to changing performance requirements and variable boundary conditions, and does this with the aim of improving overall building performance”</a:t>
            </a:r>
          </a:p>
          <a:p>
            <a:pPr marL="0" indent="0">
              <a:buNone/>
            </a:pPr>
            <a:r>
              <a:rPr lang="en-US" sz="1600" dirty="0"/>
              <a:t>Often with an emphasis on energy performance</a:t>
            </a:r>
          </a:p>
          <a:p>
            <a:pPr marL="0" indent="0">
              <a:buNone/>
            </a:pPr>
            <a:r>
              <a:rPr lang="en-US" sz="1600" dirty="0"/>
              <a:t>Building shell: construction element that divide inside and outside air.</a:t>
            </a:r>
          </a:p>
          <a:p>
            <a:endParaRPr lang="en-US" sz="1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C6A70C-2F9D-4B61-8AE6-ECE39C607F33}"/>
              </a:ext>
            </a:extLst>
          </p:cNvPr>
          <p:cNvSpPr txBox="1"/>
          <p:nvPr/>
        </p:nvSpPr>
        <p:spPr>
          <a:xfrm>
            <a:off x="5585910" y="5771367"/>
            <a:ext cx="609463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u="sng" dirty="0"/>
              <a:t>https://youtu.be/6XPzQgOH3pE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A6E60DA-6AB3-42FA-8867-CF3AF4919E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64" t="1509" r="5910"/>
          <a:stretch/>
        </p:blipFill>
        <p:spPr>
          <a:xfrm>
            <a:off x="4438996" y="1891758"/>
            <a:ext cx="7518698" cy="382385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017E44F-45A2-4CCF-A153-8AE8E9277A46}"/>
              </a:ext>
            </a:extLst>
          </p:cNvPr>
          <p:cNvSpPr txBox="1"/>
          <p:nvPr/>
        </p:nvSpPr>
        <p:spPr>
          <a:xfrm>
            <a:off x="6212000" y="6505259"/>
            <a:ext cx="59136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err="1">
                <a:solidFill>
                  <a:schemeClr val="bg1"/>
                </a:solidFill>
              </a:rPr>
              <a:t>Loonen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dirty="0" err="1">
                <a:solidFill>
                  <a:schemeClr val="bg1"/>
                </a:solidFill>
              </a:rPr>
              <a:t>Cóstola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dirty="0" err="1">
                <a:solidFill>
                  <a:schemeClr val="bg1"/>
                </a:solidFill>
              </a:rPr>
              <a:t>Hensen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i="1" dirty="0">
                <a:solidFill>
                  <a:schemeClr val="bg1"/>
                </a:solidFill>
              </a:rPr>
              <a:t>Renew. Sustain. Energy Rev.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b="1" dirty="0">
                <a:solidFill>
                  <a:schemeClr val="bg1"/>
                </a:solidFill>
              </a:rPr>
              <a:t>2013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i="1" dirty="0">
                <a:solidFill>
                  <a:schemeClr val="bg1"/>
                </a:solidFill>
              </a:rPr>
              <a:t>25</a:t>
            </a:r>
            <a:r>
              <a:rPr lang="en-US" sz="1200" dirty="0">
                <a:solidFill>
                  <a:schemeClr val="bg1"/>
                </a:solidFill>
              </a:rPr>
              <a:t>, 483.</a:t>
            </a:r>
          </a:p>
        </p:txBody>
      </p:sp>
    </p:spTree>
    <p:extLst>
      <p:ext uri="{BB962C8B-B14F-4D97-AF65-F5344CB8AC3E}">
        <p14:creationId xmlns:p14="http://schemas.microsoft.com/office/powerpoint/2010/main" val="3235607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21740-6196-4C80-9747-F6297BE9C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Categories of CABS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562AF0-5C44-473D-BD85-E2A8EFD256F3}"/>
              </a:ext>
            </a:extLst>
          </p:cNvPr>
          <p:cNvSpPr txBox="1"/>
          <p:nvPr/>
        </p:nvSpPr>
        <p:spPr>
          <a:xfrm>
            <a:off x="5690092" y="1877404"/>
            <a:ext cx="591881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time-frame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dirty="0"/>
              <a:t>Seconds</a:t>
            </a:r>
            <a:r>
              <a:rPr lang="en-US" dirty="0"/>
              <a:t>, fluctuations that are stochastic in nature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dirty="0"/>
              <a:t>Minutes</a:t>
            </a:r>
            <a:r>
              <a:rPr lang="en-US" dirty="0"/>
              <a:t>, cloud cover and daylight availability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dirty="0"/>
              <a:t>Hours</a:t>
            </a:r>
            <a:r>
              <a:rPr lang="en-US" dirty="0"/>
              <a:t>, angular movements of the sun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dirty="0"/>
              <a:t>Diurnal</a:t>
            </a:r>
            <a:r>
              <a:rPr lang="en-US" dirty="0"/>
              <a:t>, day-night cycles, ambient air temperature and solar radiation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dirty="0"/>
              <a:t>Seasons</a:t>
            </a:r>
            <a:r>
              <a:rPr lang="en-US" dirty="0"/>
              <a:t>, most “elegant” application area, etc. “thermal diode”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FE29433-4177-43B8-AAF1-4FD5419CC578}"/>
              </a:ext>
            </a:extLst>
          </p:cNvPr>
          <p:cNvGrpSpPr/>
          <p:nvPr/>
        </p:nvGrpSpPr>
        <p:grpSpPr>
          <a:xfrm>
            <a:off x="1195251" y="1877404"/>
            <a:ext cx="3789168" cy="3426718"/>
            <a:chOff x="1195251" y="1877404"/>
            <a:chExt cx="3789168" cy="3426718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FBC3CF3-683E-4942-89C0-A7209CE4550A}"/>
                </a:ext>
              </a:extLst>
            </p:cNvPr>
            <p:cNvSpPr txBox="1"/>
            <p:nvPr/>
          </p:nvSpPr>
          <p:spPr>
            <a:xfrm>
              <a:off x="1195251" y="1877404"/>
              <a:ext cx="37891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relevant physics</a:t>
              </a: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985D6A93-4448-4D51-AAD4-E57911BF88E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424816" y="2386780"/>
              <a:ext cx="3149844" cy="2917342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1DD51CDB-60D1-42A6-B26A-7FD3FAEB8027}"/>
              </a:ext>
            </a:extLst>
          </p:cNvPr>
          <p:cNvSpPr txBox="1"/>
          <p:nvPr/>
        </p:nvSpPr>
        <p:spPr>
          <a:xfrm>
            <a:off x="6212000" y="6505259"/>
            <a:ext cx="59136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err="1">
                <a:solidFill>
                  <a:schemeClr val="bg1"/>
                </a:solidFill>
              </a:rPr>
              <a:t>Loonen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dirty="0" err="1">
                <a:solidFill>
                  <a:schemeClr val="bg1"/>
                </a:solidFill>
              </a:rPr>
              <a:t>Cóstola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dirty="0" err="1">
                <a:solidFill>
                  <a:schemeClr val="bg1"/>
                </a:solidFill>
              </a:rPr>
              <a:t>Hensen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i="1" dirty="0">
                <a:solidFill>
                  <a:schemeClr val="bg1"/>
                </a:solidFill>
              </a:rPr>
              <a:t>Renew. Sustain. Energy Rev.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b="1" dirty="0">
                <a:solidFill>
                  <a:schemeClr val="bg1"/>
                </a:solidFill>
              </a:rPr>
              <a:t>2013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i="1" dirty="0">
                <a:solidFill>
                  <a:schemeClr val="bg1"/>
                </a:solidFill>
              </a:rPr>
              <a:t>25</a:t>
            </a:r>
            <a:r>
              <a:rPr lang="en-US" sz="1200" dirty="0">
                <a:solidFill>
                  <a:schemeClr val="bg1"/>
                </a:solidFill>
              </a:rPr>
              <a:t>, 483.</a:t>
            </a:r>
          </a:p>
        </p:txBody>
      </p:sp>
    </p:spTree>
    <p:extLst>
      <p:ext uri="{BB962C8B-B14F-4D97-AF65-F5344CB8AC3E}">
        <p14:creationId xmlns:p14="http://schemas.microsoft.com/office/powerpoint/2010/main" val="2844102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21740-6196-4C80-9747-F6297BE9C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Categories of CABS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5142D8-7C0C-4D6C-8E81-2D8A40D0F3CC}"/>
              </a:ext>
            </a:extLst>
          </p:cNvPr>
          <p:cNvSpPr txBox="1"/>
          <p:nvPr/>
        </p:nvSpPr>
        <p:spPr>
          <a:xfrm>
            <a:off x="1097280" y="1737360"/>
            <a:ext cx="454152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Scale of changes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dirty="0"/>
              <a:t>Macro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Presence of observable movements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Changes in the building shell’s configuration via moving parts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dirty="0">
                <a:solidFill>
                  <a:srgbClr val="202122"/>
                </a:solidFill>
                <a:latin typeface="Arial" panose="020B0604020202020204" pitchFamily="34" charset="0"/>
              </a:rPr>
              <a:t>Micro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Changes directly affect the internal structure of a material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Etc. smart windows, light transmitting properties based on external stimuli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231B9A-83E7-4103-AB29-A949AB885C76}"/>
              </a:ext>
            </a:extLst>
          </p:cNvPr>
          <p:cNvSpPr txBox="1"/>
          <p:nvPr/>
        </p:nvSpPr>
        <p:spPr>
          <a:xfrm>
            <a:off x="6376851" y="1737360"/>
            <a:ext cx="502001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Control types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dirty="0"/>
              <a:t>Extrinsic</a:t>
            </a:r>
            <a:r>
              <a:rPr lang="en-US" dirty="0"/>
              <a:t>: feedback based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Compare current with desired state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Sensors, processors, actuators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Either distributed or centralized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dirty="0"/>
              <a:t>Intrinsic</a:t>
            </a:r>
            <a:r>
              <a:rPr lang="en-US" dirty="0"/>
              <a:t>: environmental stimuli based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Automatically triggered by environmental conditions: humidity, temperature, wind speed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No hardware for control units/processors are necessary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Limitation: sensitive to disturbances deviating from design conditions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D9AF33-FA88-4755-8AF5-A773004847FD}"/>
              </a:ext>
            </a:extLst>
          </p:cNvPr>
          <p:cNvSpPr txBox="1"/>
          <p:nvPr/>
        </p:nvSpPr>
        <p:spPr>
          <a:xfrm>
            <a:off x="6212000" y="6505259"/>
            <a:ext cx="59136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err="1">
                <a:solidFill>
                  <a:schemeClr val="bg1"/>
                </a:solidFill>
              </a:rPr>
              <a:t>Loonen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dirty="0" err="1">
                <a:solidFill>
                  <a:schemeClr val="bg1"/>
                </a:solidFill>
              </a:rPr>
              <a:t>Cóstola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dirty="0" err="1">
                <a:solidFill>
                  <a:schemeClr val="bg1"/>
                </a:solidFill>
              </a:rPr>
              <a:t>Hensen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i="1" dirty="0">
                <a:solidFill>
                  <a:schemeClr val="bg1"/>
                </a:solidFill>
              </a:rPr>
              <a:t>Renew. Sustain. Energy Rev.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b="1" dirty="0">
                <a:solidFill>
                  <a:schemeClr val="bg1"/>
                </a:solidFill>
              </a:rPr>
              <a:t>2013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i="1" dirty="0">
                <a:solidFill>
                  <a:schemeClr val="bg1"/>
                </a:solidFill>
              </a:rPr>
              <a:t>25</a:t>
            </a:r>
            <a:r>
              <a:rPr lang="en-US" sz="1200" dirty="0">
                <a:solidFill>
                  <a:schemeClr val="bg1"/>
                </a:solidFill>
              </a:rPr>
              <a:t>, 483.</a:t>
            </a:r>
          </a:p>
        </p:txBody>
      </p:sp>
    </p:spTree>
    <p:extLst>
      <p:ext uri="{BB962C8B-B14F-4D97-AF65-F5344CB8AC3E}">
        <p14:creationId xmlns:p14="http://schemas.microsoft.com/office/powerpoint/2010/main" val="1936223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21740-6196-4C80-9747-F6297BE9C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CABS: Summary of State of Art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C1A95D-247A-4A28-9AA0-57E05BDAD1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092" y="1892482"/>
            <a:ext cx="4986338" cy="43940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5A6A7FC-172A-48AD-9236-0CC72D8915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306"/>
          <a:stretch/>
        </p:blipFill>
        <p:spPr>
          <a:xfrm>
            <a:off x="5876925" y="2734240"/>
            <a:ext cx="5695950" cy="135527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57089CB-E460-4797-9354-20E39550983F}"/>
              </a:ext>
            </a:extLst>
          </p:cNvPr>
          <p:cNvSpPr txBox="1"/>
          <p:nvPr/>
        </p:nvSpPr>
        <p:spPr>
          <a:xfrm>
            <a:off x="6212000" y="6505259"/>
            <a:ext cx="59136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err="1">
                <a:solidFill>
                  <a:schemeClr val="bg1"/>
                </a:solidFill>
              </a:rPr>
              <a:t>Loonen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dirty="0" err="1">
                <a:solidFill>
                  <a:schemeClr val="bg1"/>
                </a:solidFill>
              </a:rPr>
              <a:t>Cóstola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dirty="0" err="1">
                <a:solidFill>
                  <a:schemeClr val="bg1"/>
                </a:solidFill>
              </a:rPr>
              <a:t>Hensen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i="1" dirty="0">
                <a:solidFill>
                  <a:schemeClr val="bg1"/>
                </a:solidFill>
              </a:rPr>
              <a:t>Renew. Sustain. Energy Rev.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b="1" dirty="0">
                <a:solidFill>
                  <a:schemeClr val="bg1"/>
                </a:solidFill>
              </a:rPr>
              <a:t>2013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i="1" dirty="0">
                <a:solidFill>
                  <a:schemeClr val="bg1"/>
                </a:solidFill>
              </a:rPr>
              <a:t>25</a:t>
            </a:r>
            <a:r>
              <a:rPr lang="en-US" sz="1200" dirty="0">
                <a:solidFill>
                  <a:schemeClr val="bg1"/>
                </a:solidFill>
              </a:rPr>
              <a:t>, 483.</a:t>
            </a:r>
          </a:p>
        </p:txBody>
      </p:sp>
    </p:spTree>
    <p:extLst>
      <p:ext uri="{BB962C8B-B14F-4D97-AF65-F5344CB8AC3E}">
        <p14:creationId xmlns:p14="http://schemas.microsoft.com/office/powerpoint/2010/main" val="938570415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243AF7DC-D15B-41C0-AE81-23980D1B9FC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4801</TotalTime>
  <Words>1438</Words>
  <Application>Microsoft Office PowerPoint</Application>
  <PresentationFormat>Widescreen</PresentationFormat>
  <Paragraphs>221</Paragraphs>
  <Slides>24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Arial</vt:lpstr>
      <vt:lpstr>Calibri</vt:lpstr>
      <vt:lpstr>Retrospect</vt:lpstr>
      <vt:lpstr>Adaptive Buildings and Energy-Efficient Living</vt:lpstr>
      <vt:lpstr>Conventional buildings and their energy costs</vt:lpstr>
      <vt:lpstr>Energy consumption of buildings</vt:lpstr>
      <vt:lpstr>Adaptive building: scope of discussion</vt:lpstr>
      <vt:lpstr>Scope of discussion</vt:lpstr>
      <vt:lpstr>Climate-adaptive building shell (CABS)</vt:lpstr>
      <vt:lpstr>Categories of CABS</vt:lpstr>
      <vt:lpstr>Categories of CABS</vt:lpstr>
      <vt:lpstr>CABS: Summary of State of Art</vt:lpstr>
      <vt:lpstr>Case study of CABS</vt:lpstr>
      <vt:lpstr>Case study of CABS</vt:lpstr>
      <vt:lpstr>PowerPoint Presentation</vt:lpstr>
      <vt:lpstr>Status &amp; Challenges</vt:lpstr>
      <vt:lpstr>Building and home automation</vt:lpstr>
      <vt:lpstr>Typical BEMS architecture</vt:lpstr>
      <vt:lpstr>Intelligent BMS: User presence &amp; behavior</vt:lpstr>
      <vt:lpstr>Adaptive BMS based on user behavior</vt:lpstr>
      <vt:lpstr>Study on user feedback – Comfort level of occupants</vt:lpstr>
      <vt:lpstr>CI (computational intelligence) in BEMS</vt:lpstr>
      <vt:lpstr>Case study: Thermal energy management</vt:lpstr>
      <vt:lpstr>Case study: Thermal energy management</vt:lpstr>
      <vt:lpstr>Energy Intense = comfort?</vt:lpstr>
      <vt:lpstr>(Blind) Belief in technology advancement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Adaptive building and sustainable living</dc:title>
  <dc:creator>Liu, Mandy</dc:creator>
  <cp:lastModifiedBy>Liu, Mandy</cp:lastModifiedBy>
  <cp:revision>1</cp:revision>
  <dcterms:created xsi:type="dcterms:W3CDTF">2021-03-28T19:27:03Z</dcterms:created>
  <dcterms:modified xsi:type="dcterms:W3CDTF">2021-04-09T01:17:49Z</dcterms:modified>
</cp:coreProperties>
</file>