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7" r:id="rId4"/>
    <p:sldId id="276" r:id="rId5"/>
    <p:sldId id="277" r:id="rId6"/>
    <p:sldId id="266" r:id="rId7"/>
    <p:sldId id="268" r:id="rId8"/>
    <p:sldId id="270" r:id="rId9"/>
    <p:sldId id="272" r:id="rId10"/>
    <p:sldId id="261" r:id="rId11"/>
    <p:sldId id="274" r:id="rId12"/>
    <p:sldId id="275" r:id="rId13"/>
    <p:sldId id="273" r:id="rId14"/>
    <p:sldId id="271" r:id="rId15"/>
    <p:sldId id="258" r:id="rId16"/>
    <p:sldId id="259" r:id="rId17"/>
    <p:sldId id="269" r:id="rId18"/>
    <p:sldId id="260" r:id="rId19"/>
    <p:sldId id="265" r:id="rId20"/>
    <p:sldId id="279" r:id="rId21"/>
    <p:sldId id="280" r:id="rId22"/>
    <p:sldId id="282" r:id="rId23"/>
    <p:sldId id="283" r:id="rId24"/>
    <p:sldId id="278" r:id="rId25"/>
    <p:sldId id="281"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9E02B-0262-49AB-866C-BB010911FA99}" v="515" dt="2020-12-17T23:44:21.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7755" autoAdjust="0"/>
  </p:normalViewPr>
  <p:slideViewPr>
    <p:cSldViewPr snapToGrid="0">
      <p:cViewPr varScale="1">
        <p:scale>
          <a:sx n="82" d="100"/>
          <a:sy n="82" d="100"/>
        </p:scale>
        <p:origin x="168" y="3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Sosa" userId="1e193f53af5d5bb6" providerId="LiveId" clId="{68E9E02B-0262-49AB-866C-BB010911FA99}"/>
    <pc:docChg chg="undo redo custSel mod addSld delSld modSld sldOrd">
      <pc:chgData name="Jordan Sosa" userId="1e193f53af5d5bb6" providerId="LiveId" clId="{68E9E02B-0262-49AB-866C-BB010911FA99}" dt="2020-12-17T23:44:21.502" v="17286" actId="20577"/>
      <pc:docMkLst>
        <pc:docMk/>
      </pc:docMkLst>
      <pc:sldChg chg="modSp mod">
        <pc:chgData name="Jordan Sosa" userId="1e193f53af5d5bb6" providerId="LiveId" clId="{68E9E02B-0262-49AB-866C-BB010911FA99}" dt="2020-12-11T13:30:00.087" v="13136" actId="27636"/>
        <pc:sldMkLst>
          <pc:docMk/>
          <pc:sldMk cId="2496978061" sldId="256"/>
        </pc:sldMkLst>
        <pc:spChg chg="mod">
          <ac:chgData name="Jordan Sosa" userId="1e193f53af5d5bb6" providerId="LiveId" clId="{68E9E02B-0262-49AB-866C-BB010911FA99}" dt="2020-12-11T13:23:57.553" v="13134"/>
          <ac:spMkLst>
            <pc:docMk/>
            <pc:sldMk cId="2496978061" sldId="256"/>
            <ac:spMk id="2" creationId="{F9C233B0-42A6-438C-AE1D-23E6575EFEB9}"/>
          </ac:spMkLst>
        </pc:spChg>
        <pc:spChg chg="mod">
          <ac:chgData name="Jordan Sosa" userId="1e193f53af5d5bb6" providerId="LiveId" clId="{68E9E02B-0262-49AB-866C-BB010911FA99}" dt="2020-12-11T13:30:00.087" v="13136" actId="27636"/>
          <ac:spMkLst>
            <pc:docMk/>
            <pc:sldMk cId="2496978061" sldId="256"/>
            <ac:spMk id="3" creationId="{93292F3E-356F-4DBB-8DC0-2DE64496B43E}"/>
          </ac:spMkLst>
        </pc:spChg>
      </pc:sldChg>
      <pc:sldChg chg="modSp mod">
        <pc:chgData name="Jordan Sosa" userId="1e193f53af5d5bb6" providerId="LiveId" clId="{68E9E02B-0262-49AB-866C-BB010911FA99}" dt="2020-12-11T13:23:57.553" v="13134"/>
        <pc:sldMkLst>
          <pc:docMk/>
          <pc:sldMk cId="3234505721" sldId="257"/>
        </pc:sldMkLst>
        <pc:spChg chg="mod">
          <ac:chgData name="Jordan Sosa" userId="1e193f53af5d5bb6" providerId="LiveId" clId="{68E9E02B-0262-49AB-866C-BB010911FA99}" dt="2020-12-11T13:23:57.553" v="13134"/>
          <ac:spMkLst>
            <pc:docMk/>
            <pc:sldMk cId="3234505721" sldId="257"/>
            <ac:spMk id="2" creationId="{241CE3F7-341E-497A-8D07-EEF2030D8BCD}"/>
          </ac:spMkLst>
        </pc:spChg>
        <pc:spChg chg="mod">
          <ac:chgData name="Jordan Sosa" userId="1e193f53af5d5bb6" providerId="LiveId" clId="{68E9E02B-0262-49AB-866C-BB010911FA99}" dt="2020-12-11T13:23:57.553" v="13134"/>
          <ac:spMkLst>
            <pc:docMk/>
            <pc:sldMk cId="3234505721" sldId="257"/>
            <ac:spMk id="3" creationId="{1B5DB027-6871-4CA1-8532-71F065BC85A5}"/>
          </ac:spMkLst>
        </pc:spChg>
      </pc:sldChg>
      <pc:sldChg chg="addSp modSp mod ord modAnim modNotesTx">
        <pc:chgData name="Jordan Sosa" userId="1e193f53af5d5bb6" providerId="LiveId" clId="{68E9E02B-0262-49AB-866C-BB010911FA99}" dt="2020-12-17T23:31:04.363" v="16901" actId="1076"/>
        <pc:sldMkLst>
          <pc:docMk/>
          <pc:sldMk cId="1720458845" sldId="258"/>
        </pc:sldMkLst>
        <pc:spChg chg="mod">
          <ac:chgData name="Jordan Sosa" userId="1e193f53af5d5bb6" providerId="LiveId" clId="{68E9E02B-0262-49AB-866C-BB010911FA99}" dt="2020-12-11T13:23:57.553" v="13134"/>
          <ac:spMkLst>
            <pc:docMk/>
            <pc:sldMk cId="1720458845" sldId="258"/>
            <ac:spMk id="2" creationId="{AF2D461C-650A-4942-8711-00DE63928980}"/>
          </ac:spMkLst>
        </pc:spChg>
        <pc:spChg chg="mod">
          <ac:chgData name="Jordan Sosa" userId="1e193f53af5d5bb6" providerId="LiveId" clId="{68E9E02B-0262-49AB-866C-BB010911FA99}" dt="2020-12-11T15:37:57.737" v="16586" actId="20577"/>
          <ac:spMkLst>
            <pc:docMk/>
            <pc:sldMk cId="1720458845" sldId="258"/>
            <ac:spMk id="3" creationId="{9EDF2A3D-E6C5-4B3C-9401-293B6DE51C8C}"/>
          </ac:spMkLst>
        </pc:spChg>
        <pc:spChg chg="add mod">
          <ac:chgData name="Jordan Sosa" userId="1e193f53af5d5bb6" providerId="LiveId" clId="{68E9E02B-0262-49AB-866C-BB010911FA99}" dt="2020-12-17T23:31:04.363" v="16901" actId="1076"/>
          <ac:spMkLst>
            <pc:docMk/>
            <pc:sldMk cId="1720458845" sldId="258"/>
            <ac:spMk id="4" creationId="{BCBD76C5-401F-4B02-B7E7-44DB8B0EAD26}"/>
          </ac:spMkLst>
        </pc:spChg>
        <pc:spChg chg="add mod">
          <ac:chgData name="Jordan Sosa" userId="1e193f53af5d5bb6" providerId="LiveId" clId="{68E9E02B-0262-49AB-866C-BB010911FA99}" dt="2020-12-11T14:02:46.667" v="14891" actId="207"/>
          <ac:spMkLst>
            <pc:docMk/>
            <pc:sldMk cId="1720458845" sldId="258"/>
            <ac:spMk id="6" creationId="{61AB15E4-BDEF-499E-A5B9-83E18158A823}"/>
          </ac:spMkLst>
        </pc:spChg>
        <pc:picChg chg="add mod ord">
          <ac:chgData name="Jordan Sosa" userId="1e193f53af5d5bb6" providerId="LiveId" clId="{68E9E02B-0262-49AB-866C-BB010911FA99}" dt="2020-12-11T05:34:56.776" v="12948" actId="1076"/>
          <ac:picMkLst>
            <pc:docMk/>
            <pc:sldMk cId="1720458845" sldId="258"/>
            <ac:picMk id="5" creationId="{1A375BE1-A3B5-4EE4-A8EE-1B716C0B2263}"/>
          </ac:picMkLst>
        </pc:picChg>
      </pc:sldChg>
      <pc:sldChg chg="addSp delSp modSp mod ord modNotesTx">
        <pc:chgData name="Jordan Sosa" userId="1e193f53af5d5bb6" providerId="LiveId" clId="{68E9E02B-0262-49AB-866C-BB010911FA99}" dt="2020-12-11T14:36:42.549" v="16265" actId="20577"/>
        <pc:sldMkLst>
          <pc:docMk/>
          <pc:sldMk cId="2457929007" sldId="259"/>
        </pc:sldMkLst>
        <pc:spChg chg="mod">
          <ac:chgData name="Jordan Sosa" userId="1e193f53af5d5bb6" providerId="LiveId" clId="{68E9E02B-0262-49AB-866C-BB010911FA99}" dt="2020-12-11T13:23:57.553" v="13134"/>
          <ac:spMkLst>
            <pc:docMk/>
            <pc:sldMk cId="2457929007" sldId="259"/>
            <ac:spMk id="2" creationId="{308A543D-78DC-49D1-936A-089E4F8060AD}"/>
          </ac:spMkLst>
        </pc:spChg>
        <pc:spChg chg="del mod">
          <ac:chgData name="Jordan Sosa" userId="1e193f53af5d5bb6" providerId="LiveId" clId="{68E9E02B-0262-49AB-866C-BB010911FA99}" dt="2020-12-11T14:17:09.017" v="15337" actId="478"/>
          <ac:spMkLst>
            <pc:docMk/>
            <pc:sldMk cId="2457929007" sldId="259"/>
            <ac:spMk id="3" creationId="{053FF5F8-0B80-4432-872B-C8AEFB7EEA8C}"/>
          </ac:spMkLst>
        </pc:spChg>
        <pc:spChg chg="add mod">
          <ac:chgData name="Jordan Sosa" userId="1e193f53af5d5bb6" providerId="LiveId" clId="{68E9E02B-0262-49AB-866C-BB010911FA99}" dt="2020-12-11T14:21:39.625" v="15547" actId="20577"/>
          <ac:spMkLst>
            <pc:docMk/>
            <pc:sldMk cId="2457929007" sldId="259"/>
            <ac:spMk id="7" creationId="{90C18A30-E864-440E-B674-D1848681804F}"/>
          </ac:spMkLst>
        </pc:spChg>
        <pc:spChg chg="add mod">
          <ac:chgData name="Jordan Sosa" userId="1e193f53af5d5bb6" providerId="LiveId" clId="{68E9E02B-0262-49AB-866C-BB010911FA99}" dt="2020-12-11T14:22:16.187" v="15554" actId="14100"/>
          <ac:spMkLst>
            <pc:docMk/>
            <pc:sldMk cId="2457929007" sldId="259"/>
            <ac:spMk id="11" creationId="{9615D4F9-A1CD-4A06-92E6-AAF78586096E}"/>
          </ac:spMkLst>
        </pc:spChg>
        <pc:picChg chg="add mod">
          <ac:chgData name="Jordan Sosa" userId="1e193f53af5d5bb6" providerId="LiveId" clId="{68E9E02B-0262-49AB-866C-BB010911FA99}" dt="2020-12-11T14:22:00.772" v="15548" actId="1076"/>
          <ac:picMkLst>
            <pc:docMk/>
            <pc:sldMk cId="2457929007" sldId="259"/>
            <ac:picMk id="5" creationId="{81BB38FC-7D0F-4F01-A32F-F024FB93C7C9}"/>
          </ac:picMkLst>
        </pc:picChg>
        <pc:picChg chg="add mod">
          <ac:chgData name="Jordan Sosa" userId="1e193f53af5d5bb6" providerId="LiveId" clId="{68E9E02B-0262-49AB-866C-BB010911FA99}" dt="2020-12-11T14:22:07.084" v="15551" actId="1076"/>
          <ac:picMkLst>
            <pc:docMk/>
            <pc:sldMk cId="2457929007" sldId="259"/>
            <ac:picMk id="9" creationId="{130C4F36-2677-45B9-AB12-8E8A32D77AD1}"/>
          </ac:picMkLst>
        </pc:picChg>
      </pc:sldChg>
      <pc:sldChg chg="addSp delSp modSp mod ord modNotesTx">
        <pc:chgData name="Jordan Sosa" userId="1e193f53af5d5bb6" providerId="LiveId" clId="{68E9E02B-0262-49AB-866C-BB010911FA99}" dt="2020-12-11T14:31:21.284" v="15789" actId="1076"/>
        <pc:sldMkLst>
          <pc:docMk/>
          <pc:sldMk cId="2526658120" sldId="260"/>
        </pc:sldMkLst>
        <pc:spChg chg="mod">
          <ac:chgData name="Jordan Sosa" userId="1e193f53af5d5bb6" providerId="LiveId" clId="{68E9E02B-0262-49AB-866C-BB010911FA99}" dt="2020-12-11T05:40:00.136" v="13108" actId="6549"/>
          <ac:spMkLst>
            <pc:docMk/>
            <pc:sldMk cId="2526658120" sldId="260"/>
            <ac:spMk id="2" creationId="{A60D35D9-C88B-46CC-82C5-2C7EA1E510DB}"/>
          </ac:spMkLst>
        </pc:spChg>
        <pc:spChg chg="mod">
          <ac:chgData name="Jordan Sosa" userId="1e193f53af5d5bb6" providerId="LiveId" clId="{68E9E02B-0262-49AB-866C-BB010911FA99}" dt="2020-12-11T14:30:12.363" v="15662" actId="27636"/>
          <ac:spMkLst>
            <pc:docMk/>
            <pc:sldMk cId="2526658120" sldId="260"/>
            <ac:spMk id="3" creationId="{46CF79E4-2702-4517-B52C-3D447CD63FA6}"/>
          </ac:spMkLst>
        </pc:spChg>
        <pc:spChg chg="add mod">
          <ac:chgData name="Jordan Sosa" userId="1e193f53af5d5bb6" providerId="LiveId" clId="{68E9E02B-0262-49AB-866C-BB010911FA99}" dt="2020-12-11T14:30:18.333" v="15664" actId="1076"/>
          <ac:spMkLst>
            <pc:docMk/>
            <pc:sldMk cId="2526658120" sldId="260"/>
            <ac:spMk id="4" creationId="{848B6721-B82E-422F-A67D-084499FEB8A1}"/>
          </ac:spMkLst>
        </pc:spChg>
        <pc:spChg chg="add mod">
          <ac:chgData name="Jordan Sosa" userId="1e193f53af5d5bb6" providerId="LiveId" clId="{68E9E02B-0262-49AB-866C-BB010911FA99}" dt="2020-12-11T14:30:10.261" v="15660" actId="1076"/>
          <ac:spMkLst>
            <pc:docMk/>
            <pc:sldMk cId="2526658120" sldId="260"/>
            <ac:spMk id="7" creationId="{FD8306B1-859D-450A-B4CD-3E1980DF407C}"/>
          </ac:spMkLst>
        </pc:spChg>
        <pc:spChg chg="add del mod">
          <ac:chgData name="Jordan Sosa" userId="1e193f53af5d5bb6" providerId="LiveId" clId="{68E9E02B-0262-49AB-866C-BB010911FA99}" dt="2020-12-11T14:31:07.830" v="15779" actId="478"/>
          <ac:spMkLst>
            <pc:docMk/>
            <pc:sldMk cId="2526658120" sldId="260"/>
            <ac:spMk id="8" creationId="{331C4FBF-93AE-417D-B8F3-0B42E8BE0679}"/>
          </ac:spMkLst>
        </pc:spChg>
        <pc:picChg chg="add mod">
          <ac:chgData name="Jordan Sosa" userId="1e193f53af5d5bb6" providerId="LiveId" clId="{68E9E02B-0262-49AB-866C-BB010911FA99}" dt="2020-12-11T14:31:21.284" v="15789" actId="1076"/>
          <ac:picMkLst>
            <pc:docMk/>
            <pc:sldMk cId="2526658120" sldId="260"/>
            <ac:picMk id="5" creationId="{C9C6489D-97E3-4DA9-93B1-440BC05C7721}"/>
          </ac:picMkLst>
        </pc:picChg>
      </pc:sldChg>
      <pc:sldChg chg="addSp delSp modSp new mod modNotesTx">
        <pc:chgData name="Jordan Sosa" userId="1e193f53af5d5bb6" providerId="LiveId" clId="{68E9E02B-0262-49AB-866C-BB010911FA99}" dt="2020-12-17T23:24:22.514" v="16800" actId="20577"/>
        <pc:sldMkLst>
          <pc:docMk/>
          <pc:sldMk cId="1705306415" sldId="261"/>
        </pc:sldMkLst>
        <pc:spChg chg="mod">
          <ac:chgData name="Jordan Sosa" userId="1e193f53af5d5bb6" providerId="LiveId" clId="{68E9E02B-0262-49AB-866C-BB010911FA99}" dt="2020-12-11T13:23:57.553" v="13134"/>
          <ac:spMkLst>
            <pc:docMk/>
            <pc:sldMk cId="1705306415" sldId="261"/>
            <ac:spMk id="2" creationId="{8A0240B1-5200-46C7-8268-420096B0F964}"/>
          </ac:spMkLst>
        </pc:spChg>
        <pc:spChg chg="mod">
          <ac:chgData name="Jordan Sosa" userId="1e193f53af5d5bb6" providerId="LiveId" clId="{68E9E02B-0262-49AB-866C-BB010911FA99}" dt="2020-12-11T16:16:20.736" v="16603" actId="14100"/>
          <ac:spMkLst>
            <pc:docMk/>
            <pc:sldMk cId="1705306415" sldId="261"/>
            <ac:spMk id="3" creationId="{EA3A02AD-4755-4C53-95D4-C22DE787EB30}"/>
          </ac:spMkLst>
        </pc:spChg>
        <pc:spChg chg="add mod">
          <ac:chgData name="Jordan Sosa" userId="1e193f53af5d5bb6" providerId="LiveId" clId="{68E9E02B-0262-49AB-866C-BB010911FA99}" dt="2020-12-17T23:24:22.514" v="16800" actId="20577"/>
          <ac:spMkLst>
            <pc:docMk/>
            <pc:sldMk cId="1705306415" sldId="261"/>
            <ac:spMk id="6" creationId="{585590BC-AABB-4E1C-8690-FBE15A84B32C}"/>
          </ac:spMkLst>
        </pc:spChg>
        <pc:spChg chg="add del mod">
          <ac:chgData name="Jordan Sosa" userId="1e193f53af5d5bb6" providerId="LiveId" clId="{68E9E02B-0262-49AB-866C-BB010911FA99}" dt="2020-12-11T02:15:14.762" v="7874" actId="478"/>
          <ac:spMkLst>
            <pc:docMk/>
            <pc:sldMk cId="1705306415" sldId="261"/>
            <ac:spMk id="7" creationId="{5FEA5045-FF7B-45DF-9284-C67F6226F1B4}"/>
          </ac:spMkLst>
        </pc:spChg>
        <pc:picChg chg="add del mod ord">
          <ac:chgData name="Jordan Sosa" userId="1e193f53af5d5bb6" providerId="LiveId" clId="{68E9E02B-0262-49AB-866C-BB010911FA99}" dt="2020-12-09T22:25:04.642" v="7063" actId="478"/>
          <ac:picMkLst>
            <pc:docMk/>
            <pc:sldMk cId="1705306415" sldId="261"/>
            <ac:picMk id="5" creationId="{D75252E9-8B10-41F6-A0C0-0B6B81269996}"/>
          </ac:picMkLst>
        </pc:picChg>
        <pc:picChg chg="add del mod">
          <ac:chgData name="Jordan Sosa" userId="1e193f53af5d5bb6" providerId="LiveId" clId="{68E9E02B-0262-49AB-866C-BB010911FA99}" dt="2020-12-11T02:15:13.137" v="7873" actId="478"/>
          <ac:picMkLst>
            <pc:docMk/>
            <pc:sldMk cId="1705306415" sldId="261"/>
            <ac:picMk id="5" creationId="{EEDC9C9F-CA08-4445-9494-F8A2AEE25721}"/>
          </ac:picMkLst>
        </pc:picChg>
        <pc:picChg chg="add mod">
          <ac:chgData name="Jordan Sosa" userId="1e193f53af5d5bb6" providerId="LiveId" clId="{68E9E02B-0262-49AB-866C-BB010911FA99}" dt="2020-12-11T16:16:25.955" v="16606" actId="14100"/>
          <ac:picMkLst>
            <pc:docMk/>
            <pc:sldMk cId="1705306415" sldId="261"/>
            <ac:picMk id="9" creationId="{C02C4D65-AD04-49ED-945B-564405BC108A}"/>
          </ac:picMkLst>
        </pc:picChg>
      </pc:sldChg>
      <pc:sldChg chg="modSp new del mod ord">
        <pc:chgData name="Jordan Sosa" userId="1e193f53af5d5bb6" providerId="LiveId" clId="{68E9E02B-0262-49AB-866C-BB010911FA99}" dt="2020-12-11T14:22:37.263" v="15555" actId="47"/>
        <pc:sldMkLst>
          <pc:docMk/>
          <pc:sldMk cId="652962188" sldId="262"/>
        </pc:sldMkLst>
        <pc:spChg chg="mod">
          <ac:chgData name="Jordan Sosa" userId="1e193f53af5d5bb6" providerId="LiveId" clId="{68E9E02B-0262-49AB-866C-BB010911FA99}" dt="2020-12-11T13:23:57.553" v="13134"/>
          <ac:spMkLst>
            <pc:docMk/>
            <pc:sldMk cId="652962188" sldId="262"/>
            <ac:spMk id="2" creationId="{13EE5C71-9A59-45C7-A8AD-C5615ED79C7B}"/>
          </ac:spMkLst>
        </pc:spChg>
        <pc:spChg chg="mod">
          <ac:chgData name="Jordan Sosa" userId="1e193f53af5d5bb6" providerId="LiveId" clId="{68E9E02B-0262-49AB-866C-BB010911FA99}" dt="2020-12-11T13:23:57.553" v="13134"/>
          <ac:spMkLst>
            <pc:docMk/>
            <pc:sldMk cId="652962188" sldId="262"/>
            <ac:spMk id="3" creationId="{37C2F893-F916-4B1B-ADBB-BCE82A01FEA0}"/>
          </ac:spMkLst>
        </pc:spChg>
      </pc:sldChg>
      <pc:sldChg chg="modSp new del mod">
        <pc:chgData name="Jordan Sosa" userId="1e193f53af5d5bb6" providerId="LiveId" clId="{68E9E02B-0262-49AB-866C-BB010911FA99}" dt="2020-12-11T05:10:26.892" v="12211" actId="47"/>
        <pc:sldMkLst>
          <pc:docMk/>
          <pc:sldMk cId="3548593325" sldId="263"/>
        </pc:sldMkLst>
        <pc:spChg chg="mod">
          <ac:chgData name="Jordan Sosa" userId="1e193f53af5d5bb6" providerId="LiveId" clId="{68E9E02B-0262-49AB-866C-BB010911FA99}" dt="2020-12-08T02:11:42.827" v="2360" actId="20577"/>
          <ac:spMkLst>
            <pc:docMk/>
            <pc:sldMk cId="3548593325" sldId="263"/>
            <ac:spMk id="2" creationId="{7304FCA0-9E75-4167-B29E-9AC906183CA9}"/>
          </ac:spMkLst>
        </pc:spChg>
      </pc:sldChg>
      <pc:sldChg chg="modSp new del mod">
        <pc:chgData name="Jordan Sosa" userId="1e193f53af5d5bb6" providerId="LiveId" clId="{68E9E02B-0262-49AB-866C-BB010911FA99}" dt="2020-12-11T04:52:52.751" v="11374" actId="47"/>
        <pc:sldMkLst>
          <pc:docMk/>
          <pc:sldMk cId="2222567616" sldId="264"/>
        </pc:sldMkLst>
        <pc:spChg chg="mod">
          <ac:chgData name="Jordan Sosa" userId="1e193f53af5d5bb6" providerId="LiveId" clId="{68E9E02B-0262-49AB-866C-BB010911FA99}" dt="2020-12-08T02:13:18.675" v="2441" actId="20577"/>
          <ac:spMkLst>
            <pc:docMk/>
            <pc:sldMk cId="2222567616" sldId="264"/>
            <ac:spMk id="2" creationId="{360C1C37-81FE-403C-9BCB-DE271585B4C3}"/>
          </ac:spMkLst>
        </pc:spChg>
        <pc:spChg chg="mod">
          <ac:chgData name="Jordan Sosa" userId="1e193f53af5d5bb6" providerId="LiveId" clId="{68E9E02B-0262-49AB-866C-BB010911FA99}" dt="2020-12-08T02:14:52.076" v="2684" actId="20577"/>
          <ac:spMkLst>
            <pc:docMk/>
            <pc:sldMk cId="2222567616" sldId="264"/>
            <ac:spMk id="3" creationId="{4C8F21DF-0142-440D-A459-60B50C5BBB6C}"/>
          </ac:spMkLst>
        </pc:spChg>
      </pc:sldChg>
      <pc:sldChg chg="addSp delSp modSp new mod modAnim modNotesTx">
        <pc:chgData name="Jordan Sosa" userId="1e193f53af5d5bb6" providerId="LiveId" clId="{68E9E02B-0262-49AB-866C-BB010911FA99}" dt="2020-12-17T23:35:46.731" v="17015" actId="1076"/>
        <pc:sldMkLst>
          <pc:docMk/>
          <pc:sldMk cId="4131451829" sldId="265"/>
        </pc:sldMkLst>
        <pc:spChg chg="mod">
          <ac:chgData name="Jordan Sosa" userId="1e193f53af5d5bb6" providerId="LiveId" clId="{68E9E02B-0262-49AB-866C-BB010911FA99}" dt="2020-12-11T13:23:57.553" v="13134"/>
          <ac:spMkLst>
            <pc:docMk/>
            <pc:sldMk cId="4131451829" sldId="265"/>
            <ac:spMk id="2" creationId="{847ADCF2-57C2-42A9-A618-D2A52603E69C}"/>
          </ac:spMkLst>
        </pc:spChg>
        <pc:spChg chg="mod">
          <ac:chgData name="Jordan Sosa" userId="1e193f53af5d5bb6" providerId="LiveId" clId="{68E9E02B-0262-49AB-866C-BB010911FA99}" dt="2020-12-11T14:09:25.846" v="15190" actId="20577"/>
          <ac:spMkLst>
            <pc:docMk/>
            <pc:sldMk cId="4131451829" sldId="265"/>
            <ac:spMk id="3" creationId="{65595692-C2CD-4DA0-B103-4FD68AB381E4}"/>
          </ac:spMkLst>
        </pc:spChg>
        <pc:spChg chg="add mod">
          <ac:chgData name="Jordan Sosa" userId="1e193f53af5d5bb6" providerId="LiveId" clId="{68E9E02B-0262-49AB-866C-BB010911FA99}" dt="2020-12-11T13:23:57.553" v="13134"/>
          <ac:spMkLst>
            <pc:docMk/>
            <pc:sldMk cId="4131451829" sldId="265"/>
            <ac:spMk id="4" creationId="{452F8239-DD35-4401-844B-756EEB6EDF61}"/>
          </ac:spMkLst>
        </pc:spChg>
        <pc:spChg chg="add mod">
          <ac:chgData name="Jordan Sosa" userId="1e193f53af5d5bb6" providerId="LiveId" clId="{68E9E02B-0262-49AB-866C-BB010911FA99}" dt="2020-12-17T23:35:46.731" v="17015" actId="1076"/>
          <ac:spMkLst>
            <pc:docMk/>
            <pc:sldMk cId="4131451829" sldId="265"/>
            <ac:spMk id="8" creationId="{AA9AF37C-DBF9-4DB1-99D8-397A9194FAC6}"/>
          </ac:spMkLst>
        </pc:spChg>
        <pc:spChg chg="add del mod">
          <ac:chgData name="Jordan Sosa" userId="1e193f53af5d5bb6" providerId="LiveId" clId="{68E9E02B-0262-49AB-866C-BB010911FA99}" dt="2020-12-11T04:29:03.314" v="11176" actId="478"/>
          <ac:spMkLst>
            <pc:docMk/>
            <pc:sldMk cId="4131451829" sldId="265"/>
            <ac:spMk id="8" creationId="{F8871715-956D-4DB1-8581-156F3CBEDF42}"/>
          </ac:spMkLst>
        </pc:spChg>
        <pc:picChg chg="add mod">
          <ac:chgData name="Jordan Sosa" userId="1e193f53af5d5bb6" providerId="LiveId" clId="{68E9E02B-0262-49AB-866C-BB010911FA99}" dt="2020-12-11T04:23:22.370" v="11171" actId="14100"/>
          <ac:picMkLst>
            <pc:docMk/>
            <pc:sldMk cId="4131451829" sldId="265"/>
            <ac:picMk id="6" creationId="{FE3528E4-FB8E-45A6-9837-62C902171CC3}"/>
          </ac:picMkLst>
        </pc:picChg>
        <pc:picChg chg="add mod">
          <ac:chgData name="Jordan Sosa" userId="1e193f53af5d5bb6" providerId="LiveId" clId="{68E9E02B-0262-49AB-866C-BB010911FA99}" dt="2020-12-11T04:29:42.865" v="11182" actId="14100"/>
          <ac:picMkLst>
            <pc:docMk/>
            <pc:sldMk cId="4131451829" sldId="265"/>
            <ac:picMk id="10" creationId="{1945CC91-211D-4307-8C6C-801D7822895F}"/>
          </ac:picMkLst>
        </pc:picChg>
      </pc:sldChg>
      <pc:sldChg chg="addSp delSp modSp new mod ord modAnim modNotesTx">
        <pc:chgData name="Jordan Sosa" userId="1e193f53af5d5bb6" providerId="LiveId" clId="{68E9E02B-0262-49AB-866C-BB010911FA99}" dt="2020-12-11T13:23:57.553" v="13134"/>
        <pc:sldMkLst>
          <pc:docMk/>
          <pc:sldMk cId="1774190255" sldId="266"/>
        </pc:sldMkLst>
        <pc:spChg chg="mod">
          <ac:chgData name="Jordan Sosa" userId="1e193f53af5d5bb6" providerId="LiveId" clId="{68E9E02B-0262-49AB-866C-BB010911FA99}" dt="2020-12-11T01:14:38.835" v="7129" actId="20577"/>
          <ac:spMkLst>
            <pc:docMk/>
            <pc:sldMk cId="1774190255" sldId="266"/>
            <ac:spMk id="2" creationId="{A13028CC-F2A9-4211-B2E3-79DA904385DD}"/>
          </ac:spMkLst>
        </pc:spChg>
        <pc:spChg chg="add del mod ord">
          <ac:chgData name="Jordan Sosa" userId="1e193f53af5d5bb6" providerId="LiveId" clId="{68E9E02B-0262-49AB-866C-BB010911FA99}" dt="2020-12-11T13:23:57.553" v="13134"/>
          <ac:spMkLst>
            <pc:docMk/>
            <pc:sldMk cId="1774190255" sldId="266"/>
            <ac:spMk id="3" creationId="{BFA066A9-A52D-443C-99CB-F4FFE98F5B4A}"/>
          </ac:spMkLst>
        </pc:spChg>
        <pc:spChg chg="add del mod">
          <ac:chgData name="Jordan Sosa" userId="1e193f53af5d5bb6" providerId="LiveId" clId="{68E9E02B-0262-49AB-866C-BB010911FA99}" dt="2020-12-11T01:15:10.300" v="7133" actId="478"/>
          <ac:spMkLst>
            <pc:docMk/>
            <pc:sldMk cId="1774190255" sldId="266"/>
            <ac:spMk id="5" creationId="{D686BA6D-1ED8-41DD-8F99-09FB76036E12}"/>
          </ac:spMkLst>
        </pc:spChg>
        <pc:spChg chg="add mod">
          <ac:chgData name="Jordan Sosa" userId="1e193f53af5d5bb6" providerId="LiveId" clId="{68E9E02B-0262-49AB-866C-BB010911FA99}" dt="2020-12-11T04:54:50.009" v="11389" actId="1076"/>
          <ac:spMkLst>
            <pc:docMk/>
            <pc:sldMk cId="1774190255" sldId="266"/>
            <ac:spMk id="6" creationId="{010AA31A-F8BE-47CB-B3BE-05CDAD7B1375}"/>
          </ac:spMkLst>
        </pc:spChg>
        <pc:spChg chg="add mod">
          <ac:chgData name="Jordan Sosa" userId="1e193f53af5d5bb6" providerId="LiveId" clId="{68E9E02B-0262-49AB-866C-BB010911FA99}" dt="2020-12-09T22:08:07.851" v="6839" actId="1076"/>
          <ac:spMkLst>
            <pc:docMk/>
            <pc:sldMk cId="1774190255" sldId="266"/>
            <ac:spMk id="7" creationId="{E40CA1C0-A5E5-4028-A297-BB1E1027EA45}"/>
          </ac:spMkLst>
        </pc:spChg>
        <pc:spChg chg="add mod">
          <ac:chgData name="Jordan Sosa" userId="1e193f53af5d5bb6" providerId="LiveId" clId="{68E9E02B-0262-49AB-866C-BB010911FA99}" dt="2020-12-11T01:16:42.574" v="7160" actId="1076"/>
          <ac:spMkLst>
            <pc:docMk/>
            <pc:sldMk cId="1774190255" sldId="266"/>
            <ac:spMk id="14" creationId="{7CC97B23-B3E4-4711-9813-BBCCAF2FF2E5}"/>
          </ac:spMkLst>
        </pc:spChg>
        <pc:spChg chg="add del mod">
          <ac:chgData name="Jordan Sosa" userId="1e193f53af5d5bb6" providerId="LiveId" clId="{68E9E02B-0262-49AB-866C-BB010911FA99}" dt="2020-12-11T02:32:38.999" v="8128" actId="767"/>
          <ac:spMkLst>
            <pc:docMk/>
            <pc:sldMk cId="1774190255" sldId="266"/>
            <ac:spMk id="15" creationId="{B0C51BED-8A2A-4EE1-805F-B1872F5AC812}"/>
          </ac:spMkLst>
        </pc:spChg>
        <pc:spChg chg="add del mod">
          <ac:chgData name="Jordan Sosa" userId="1e193f53af5d5bb6" providerId="LiveId" clId="{68E9E02B-0262-49AB-866C-BB010911FA99}" dt="2020-12-11T01:15:04.375" v="7131" actId="478"/>
          <ac:spMkLst>
            <pc:docMk/>
            <pc:sldMk cId="1774190255" sldId="266"/>
            <ac:spMk id="21" creationId="{A837C668-FE61-45DA-A8D7-72C0DA409414}"/>
          </ac:spMkLst>
        </pc:spChg>
        <pc:picChg chg="add del mod ord">
          <ac:chgData name="Jordan Sosa" userId="1e193f53af5d5bb6" providerId="LiveId" clId="{68E9E02B-0262-49AB-866C-BB010911FA99}" dt="2020-12-09T22:17:56.406" v="6946" actId="478"/>
          <ac:picMkLst>
            <pc:docMk/>
            <pc:sldMk cId="1774190255" sldId="266"/>
            <ac:picMk id="5" creationId="{2EC9DD52-7C78-417D-B631-30525A0F1C40}"/>
          </ac:picMkLst>
        </pc:picChg>
        <pc:picChg chg="add del mod ord">
          <ac:chgData name="Jordan Sosa" userId="1e193f53af5d5bb6" providerId="LiveId" clId="{68E9E02B-0262-49AB-866C-BB010911FA99}" dt="2020-12-09T22:17:55.908" v="6945" actId="478"/>
          <ac:picMkLst>
            <pc:docMk/>
            <pc:sldMk cId="1774190255" sldId="266"/>
            <ac:picMk id="9" creationId="{D2E13CE6-4760-455D-8B66-AA4EA372F064}"/>
          </ac:picMkLst>
        </pc:picChg>
        <pc:picChg chg="add mod ord">
          <ac:chgData name="Jordan Sosa" userId="1e193f53af5d5bb6" providerId="LiveId" clId="{68E9E02B-0262-49AB-866C-BB010911FA99}" dt="2020-12-11T04:54:42.802" v="11387" actId="1076"/>
          <ac:picMkLst>
            <pc:docMk/>
            <pc:sldMk cId="1774190255" sldId="266"/>
            <ac:picMk id="11" creationId="{17D52CDF-5C26-496D-9635-23D7873F25E0}"/>
          </ac:picMkLst>
        </pc:picChg>
        <pc:picChg chg="add del mod">
          <ac:chgData name="Jordan Sosa" userId="1e193f53af5d5bb6" providerId="LiveId" clId="{68E9E02B-0262-49AB-866C-BB010911FA99}" dt="2020-12-09T22:19:24.141" v="6961" actId="478"/>
          <ac:picMkLst>
            <pc:docMk/>
            <pc:sldMk cId="1774190255" sldId="266"/>
            <ac:picMk id="13" creationId="{027D63D1-76A6-4887-9AED-E496E731B4A2}"/>
          </ac:picMkLst>
        </pc:picChg>
        <pc:picChg chg="add del mod">
          <ac:chgData name="Jordan Sosa" userId="1e193f53af5d5bb6" providerId="LiveId" clId="{68E9E02B-0262-49AB-866C-BB010911FA99}" dt="2020-12-11T02:31:34.865" v="8113" actId="478"/>
          <ac:picMkLst>
            <pc:docMk/>
            <pc:sldMk cId="1774190255" sldId="266"/>
            <ac:picMk id="13" creationId="{144AFB5F-8B19-4B3D-884B-CA6AB23E3425}"/>
          </ac:picMkLst>
        </pc:picChg>
        <pc:picChg chg="add del mod">
          <ac:chgData name="Jordan Sosa" userId="1e193f53af5d5bb6" providerId="LiveId" clId="{68E9E02B-0262-49AB-866C-BB010911FA99}" dt="2020-12-09T22:19:55.531" v="6964" actId="478"/>
          <ac:picMkLst>
            <pc:docMk/>
            <pc:sldMk cId="1774190255" sldId="266"/>
            <ac:picMk id="15" creationId="{F7ED22F1-A9FA-435F-9B71-D8DBA5D28391}"/>
          </ac:picMkLst>
        </pc:picChg>
        <pc:picChg chg="add del">
          <ac:chgData name="Jordan Sosa" userId="1e193f53af5d5bb6" providerId="LiveId" clId="{68E9E02B-0262-49AB-866C-BB010911FA99}" dt="2020-12-09T22:20:00.931" v="6966" actId="478"/>
          <ac:picMkLst>
            <pc:docMk/>
            <pc:sldMk cId="1774190255" sldId="266"/>
            <ac:picMk id="17" creationId="{3E8C9A46-8B2E-4567-9125-C64672390D47}"/>
          </ac:picMkLst>
        </pc:picChg>
        <pc:picChg chg="add del mod">
          <ac:chgData name="Jordan Sosa" userId="1e193f53af5d5bb6" providerId="LiveId" clId="{68E9E02B-0262-49AB-866C-BB010911FA99}" dt="2020-12-11T02:31:33.281" v="8112"/>
          <ac:picMkLst>
            <pc:docMk/>
            <pc:sldMk cId="1774190255" sldId="266"/>
            <ac:picMk id="17" creationId="{A8623216-173F-4CAA-A66F-4AC9F35ADBD6}"/>
          </ac:picMkLst>
        </pc:picChg>
        <pc:picChg chg="add del mod">
          <ac:chgData name="Jordan Sosa" userId="1e193f53af5d5bb6" providerId="LiveId" clId="{68E9E02B-0262-49AB-866C-BB010911FA99}" dt="2020-12-11T02:35:21.345" v="8200" actId="478"/>
          <ac:picMkLst>
            <pc:docMk/>
            <pc:sldMk cId="1774190255" sldId="266"/>
            <ac:picMk id="18" creationId="{F9B8D701-34A0-4F14-924F-8DD09DD5B7AF}"/>
          </ac:picMkLst>
        </pc:picChg>
        <pc:picChg chg="add mod">
          <ac:chgData name="Jordan Sosa" userId="1e193f53af5d5bb6" providerId="LiveId" clId="{68E9E02B-0262-49AB-866C-BB010911FA99}" dt="2020-12-09T22:20:33.811" v="6972" actId="1076"/>
          <ac:picMkLst>
            <pc:docMk/>
            <pc:sldMk cId="1774190255" sldId="266"/>
            <ac:picMk id="19" creationId="{F6E94316-DEF5-44E2-9649-5DCFBF70B709}"/>
          </ac:picMkLst>
        </pc:picChg>
        <pc:cxnChg chg="add">
          <ac:chgData name="Jordan Sosa" userId="1e193f53af5d5bb6" providerId="LiveId" clId="{68E9E02B-0262-49AB-866C-BB010911FA99}" dt="2020-12-11T01:16:13.558" v="7153" actId="11529"/>
          <ac:cxnSpMkLst>
            <pc:docMk/>
            <pc:sldMk cId="1774190255" sldId="266"/>
            <ac:cxnSpMk id="9" creationId="{0599102D-CE36-4CDA-A3A5-41F5A4FE6274}"/>
          </ac:cxnSpMkLst>
        </pc:cxnChg>
      </pc:sldChg>
      <pc:sldChg chg="addSp delSp modSp new mod modNotesTx">
        <pc:chgData name="Jordan Sosa" userId="1e193f53af5d5bb6" providerId="LiveId" clId="{68E9E02B-0262-49AB-866C-BB010911FA99}" dt="2020-12-17T23:23:11.384" v="16779" actId="1076"/>
        <pc:sldMkLst>
          <pc:docMk/>
          <pc:sldMk cId="3638654898" sldId="267"/>
        </pc:sldMkLst>
        <pc:spChg chg="del mod">
          <ac:chgData name="Jordan Sosa" userId="1e193f53af5d5bb6" providerId="LiveId" clId="{68E9E02B-0262-49AB-866C-BB010911FA99}" dt="2020-12-11T02:54:34.386" v="8250" actId="478"/>
          <ac:spMkLst>
            <pc:docMk/>
            <pc:sldMk cId="3638654898" sldId="267"/>
            <ac:spMk id="2" creationId="{C23F3A60-48D1-455E-8489-EC78AA47A0FC}"/>
          </ac:spMkLst>
        </pc:spChg>
        <pc:spChg chg="del mod">
          <ac:chgData name="Jordan Sosa" userId="1e193f53af5d5bb6" providerId="LiveId" clId="{68E9E02B-0262-49AB-866C-BB010911FA99}" dt="2020-12-11T02:54:19.372" v="8246" actId="478"/>
          <ac:spMkLst>
            <pc:docMk/>
            <pc:sldMk cId="3638654898" sldId="267"/>
            <ac:spMk id="3" creationId="{407608AD-BB34-4CAF-BC3A-5D9A4F4EBB61}"/>
          </ac:spMkLst>
        </pc:spChg>
        <pc:spChg chg="add del mod">
          <ac:chgData name="Jordan Sosa" userId="1e193f53af5d5bb6" providerId="LiveId" clId="{68E9E02B-0262-49AB-866C-BB010911FA99}" dt="2020-12-11T02:54:21.457" v="8247" actId="478"/>
          <ac:spMkLst>
            <pc:docMk/>
            <pc:sldMk cId="3638654898" sldId="267"/>
            <ac:spMk id="7" creationId="{07B28C95-F2E1-425E-BCAD-66B365871BF6}"/>
          </ac:spMkLst>
        </pc:spChg>
        <pc:spChg chg="add del mod">
          <ac:chgData name="Jordan Sosa" userId="1e193f53af5d5bb6" providerId="LiveId" clId="{68E9E02B-0262-49AB-866C-BB010911FA99}" dt="2020-12-11T02:54:37.898" v="8251" actId="478"/>
          <ac:spMkLst>
            <pc:docMk/>
            <pc:sldMk cId="3638654898" sldId="267"/>
            <ac:spMk id="9" creationId="{114FB45B-91C5-420C-83D2-0C0421A56669}"/>
          </ac:spMkLst>
        </pc:spChg>
        <pc:spChg chg="add mod">
          <ac:chgData name="Jordan Sosa" userId="1e193f53af5d5bb6" providerId="LiveId" clId="{68E9E02B-0262-49AB-866C-BB010911FA99}" dt="2020-12-11T03:08:09.817" v="8468" actId="1076"/>
          <ac:spMkLst>
            <pc:docMk/>
            <pc:sldMk cId="3638654898" sldId="267"/>
            <ac:spMk id="10" creationId="{1B482954-6753-4B3A-A3B2-46695F62F555}"/>
          </ac:spMkLst>
        </pc:spChg>
        <pc:picChg chg="add del mod">
          <ac:chgData name="Jordan Sosa" userId="1e193f53af5d5bb6" providerId="LiveId" clId="{68E9E02B-0262-49AB-866C-BB010911FA99}" dt="2020-12-11T02:31:50.674" v="8121" actId="478"/>
          <ac:picMkLst>
            <pc:docMk/>
            <pc:sldMk cId="3638654898" sldId="267"/>
            <ac:picMk id="5" creationId="{7C164C74-B939-457C-9906-F8FB45A1E2A5}"/>
          </ac:picMkLst>
        </pc:picChg>
        <pc:picChg chg="add mod">
          <ac:chgData name="Jordan Sosa" userId="1e193f53af5d5bb6" providerId="LiveId" clId="{68E9E02B-0262-49AB-866C-BB010911FA99}" dt="2020-12-17T23:23:11.384" v="16779" actId="1076"/>
          <ac:picMkLst>
            <pc:docMk/>
            <pc:sldMk cId="3638654898" sldId="267"/>
            <ac:picMk id="1026" creationId="{5AB46863-0612-421B-9255-6D26A361B63B}"/>
          </ac:picMkLst>
        </pc:picChg>
      </pc:sldChg>
      <pc:sldChg chg="addSp delSp modSp new mod ord setBg modNotesTx">
        <pc:chgData name="Jordan Sosa" userId="1e193f53af5d5bb6" providerId="LiveId" clId="{68E9E02B-0262-49AB-866C-BB010911FA99}" dt="2020-12-11T04:55:18.016" v="11397" actId="1076"/>
        <pc:sldMkLst>
          <pc:docMk/>
          <pc:sldMk cId="1709700470" sldId="268"/>
        </pc:sldMkLst>
        <pc:spChg chg="mod">
          <ac:chgData name="Jordan Sosa" userId="1e193f53af5d5bb6" providerId="LiveId" clId="{68E9E02B-0262-49AB-866C-BB010911FA99}" dt="2020-12-09T21:36:41.457" v="6434" actId="14100"/>
          <ac:spMkLst>
            <pc:docMk/>
            <pc:sldMk cId="1709700470" sldId="268"/>
            <ac:spMk id="2" creationId="{CD22E5CC-B9C9-4E81-A0BA-03E64D3346D8}"/>
          </ac:spMkLst>
        </pc:spChg>
        <pc:spChg chg="mod ord">
          <ac:chgData name="Jordan Sosa" userId="1e193f53af5d5bb6" providerId="LiveId" clId="{68E9E02B-0262-49AB-866C-BB010911FA99}" dt="2020-12-11T04:55:18.016" v="11397" actId="1076"/>
          <ac:spMkLst>
            <pc:docMk/>
            <pc:sldMk cId="1709700470" sldId="268"/>
            <ac:spMk id="3" creationId="{D5028F28-95AD-4BDA-8502-B35683EF6EFF}"/>
          </ac:spMkLst>
        </pc:spChg>
        <pc:picChg chg="add del mod ord">
          <ac:chgData name="Jordan Sosa" userId="1e193f53af5d5bb6" providerId="LiveId" clId="{68E9E02B-0262-49AB-866C-BB010911FA99}" dt="2020-12-09T21:34:47.446" v="6421" actId="478"/>
          <ac:picMkLst>
            <pc:docMk/>
            <pc:sldMk cId="1709700470" sldId="268"/>
            <ac:picMk id="5" creationId="{E7CD1523-84FA-47E5-B000-9009932E78F3}"/>
          </ac:picMkLst>
        </pc:picChg>
        <pc:picChg chg="add del mod">
          <ac:chgData name="Jordan Sosa" userId="1e193f53af5d5bb6" providerId="LiveId" clId="{68E9E02B-0262-49AB-866C-BB010911FA99}" dt="2020-12-09T21:36:13.346" v="6429" actId="22"/>
          <ac:picMkLst>
            <pc:docMk/>
            <pc:sldMk cId="1709700470" sldId="268"/>
            <ac:picMk id="7" creationId="{05F9B454-BC56-4D93-8A00-A862EB4ABC05}"/>
          </ac:picMkLst>
        </pc:picChg>
        <pc:picChg chg="add mod">
          <ac:chgData name="Jordan Sosa" userId="1e193f53af5d5bb6" providerId="LiveId" clId="{68E9E02B-0262-49AB-866C-BB010911FA99}" dt="2020-12-09T21:37:14.594" v="6444" actId="1076"/>
          <ac:picMkLst>
            <pc:docMk/>
            <pc:sldMk cId="1709700470" sldId="268"/>
            <ac:picMk id="9" creationId="{D53C2708-F75A-4736-9AE4-188B4A0AA70D}"/>
          </ac:picMkLst>
        </pc:picChg>
      </pc:sldChg>
      <pc:sldChg chg="addSp delSp modSp new mod ord modAnim">
        <pc:chgData name="Jordan Sosa" userId="1e193f53af5d5bb6" providerId="LiveId" clId="{68E9E02B-0262-49AB-866C-BB010911FA99}" dt="2020-12-11T14:32:07.281" v="15793"/>
        <pc:sldMkLst>
          <pc:docMk/>
          <pc:sldMk cId="1907088087" sldId="269"/>
        </pc:sldMkLst>
        <pc:spChg chg="del">
          <ac:chgData name="Jordan Sosa" userId="1e193f53af5d5bb6" providerId="LiveId" clId="{68E9E02B-0262-49AB-866C-BB010911FA99}" dt="2020-12-09T21:45:18.477" v="6493" actId="478"/>
          <ac:spMkLst>
            <pc:docMk/>
            <pc:sldMk cId="1907088087" sldId="269"/>
            <ac:spMk id="2" creationId="{2E83E6A1-FD10-46A8-BE3F-85556FC9CE9C}"/>
          </ac:spMkLst>
        </pc:spChg>
        <pc:spChg chg="del">
          <ac:chgData name="Jordan Sosa" userId="1e193f53af5d5bb6" providerId="LiveId" clId="{68E9E02B-0262-49AB-866C-BB010911FA99}" dt="2020-12-09T21:45:16.348" v="6492" actId="478"/>
          <ac:spMkLst>
            <pc:docMk/>
            <pc:sldMk cId="1907088087" sldId="269"/>
            <ac:spMk id="3" creationId="{6B13C6A2-D15C-482E-AAE2-E7416C6A63C5}"/>
          </ac:spMkLst>
        </pc:spChg>
        <pc:spChg chg="add mod">
          <ac:chgData name="Jordan Sosa" userId="1e193f53af5d5bb6" providerId="LiveId" clId="{68E9E02B-0262-49AB-866C-BB010911FA99}" dt="2020-12-09T22:02:43.942" v="6735" actId="1076"/>
          <ac:spMkLst>
            <pc:docMk/>
            <pc:sldMk cId="1907088087" sldId="269"/>
            <ac:spMk id="10" creationId="{4465E225-2251-4531-862C-C44A675DC856}"/>
          </ac:spMkLst>
        </pc:spChg>
        <pc:spChg chg="add mod">
          <ac:chgData name="Jordan Sosa" userId="1e193f53af5d5bb6" providerId="LiveId" clId="{68E9E02B-0262-49AB-866C-BB010911FA99}" dt="2020-12-09T22:02:48.191" v="6743" actId="20577"/>
          <ac:spMkLst>
            <pc:docMk/>
            <pc:sldMk cId="1907088087" sldId="269"/>
            <ac:spMk id="11" creationId="{FF61896F-A6EB-4AC3-ACDA-F5595DF8B52F}"/>
          </ac:spMkLst>
        </pc:spChg>
        <pc:spChg chg="add mod">
          <ac:chgData name="Jordan Sosa" userId="1e193f53af5d5bb6" providerId="LiveId" clId="{68E9E02B-0262-49AB-866C-BB010911FA99}" dt="2020-12-09T21:50:13.557" v="6677" actId="1076"/>
          <ac:spMkLst>
            <pc:docMk/>
            <pc:sldMk cId="1907088087" sldId="269"/>
            <ac:spMk id="12" creationId="{18ED1912-AA55-461B-84BC-1A630E45FA7B}"/>
          </ac:spMkLst>
        </pc:spChg>
        <pc:spChg chg="add mod">
          <ac:chgData name="Jordan Sosa" userId="1e193f53af5d5bb6" providerId="LiveId" clId="{68E9E02B-0262-49AB-866C-BB010911FA99}" dt="2020-12-09T22:10:28.353" v="6859" actId="1076"/>
          <ac:spMkLst>
            <pc:docMk/>
            <pc:sldMk cId="1907088087" sldId="269"/>
            <ac:spMk id="13" creationId="{45B72D33-EECF-4931-BD60-B9EE67ED80E4}"/>
          </ac:spMkLst>
        </pc:spChg>
        <pc:spChg chg="add del mod">
          <ac:chgData name="Jordan Sosa" userId="1e193f53af5d5bb6" providerId="LiveId" clId="{68E9E02B-0262-49AB-866C-BB010911FA99}" dt="2020-12-09T22:10:29.091" v="6863"/>
          <ac:spMkLst>
            <pc:docMk/>
            <pc:sldMk cId="1907088087" sldId="269"/>
            <ac:spMk id="14" creationId="{2B9C5376-46B2-4B8A-B4E8-35BCF6E72090}"/>
          </ac:spMkLst>
        </pc:spChg>
        <pc:picChg chg="add mod">
          <ac:chgData name="Jordan Sosa" userId="1e193f53af5d5bb6" providerId="LiveId" clId="{68E9E02B-0262-49AB-866C-BB010911FA99}" dt="2020-12-09T22:10:28.721" v="6861" actId="1076"/>
          <ac:picMkLst>
            <pc:docMk/>
            <pc:sldMk cId="1907088087" sldId="269"/>
            <ac:picMk id="5" creationId="{14E28992-69E9-485C-8C05-846326D770B3}"/>
          </ac:picMkLst>
        </pc:picChg>
        <pc:picChg chg="add del mod">
          <ac:chgData name="Jordan Sosa" userId="1e193f53af5d5bb6" providerId="LiveId" clId="{68E9E02B-0262-49AB-866C-BB010911FA99}" dt="2020-12-09T21:43:38.458" v="6470" actId="478"/>
          <ac:picMkLst>
            <pc:docMk/>
            <pc:sldMk cId="1907088087" sldId="269"/>
            <ac:picMk id="7" creationId="{776CF2E4-7B4F-4B84-BA89-C6EC18A3FA86}"/>
          </ac:picMkLst>
        </pc:picChg>
        <pc:picChg chg="add mod ord">
          <ac:chgData name="Jordan Sosa" userId="1e193f53af5d5bb6" providerId="LiveId" clId="{68E9E02B-0262-49AB-866C-BB010911FA99}" dt="2020-12-09T22:10:28.861" v="6862" actId="1076"/>
          <ac:picMkLst>
            <pc:docMk/>
            <pc:sldMk cId="1907088087" sldId="269"/>
            <ac:picMk id="9" creationId="{4F965F6D-357E-4C22-A9D0-457DA3C94E2A}"/>
          </ac:picMkLst>
        </pc:picChg>
      </pc:sldChg>
      <pc:sldChg chg="addSp delSp modSp add mod ord modNotesTx">
        <pc:chgData name="Jordan Sosa" userId="1e193f53af5d5bb6" providerId="LiveId" clId="{68E9E02B-0262-49AB-866C-BB010911FA99}" dt="2020-12-17T23:23:53.527" v="16781" actId="1076"/>
        <pc:sldMkLst>
          <pc:docMk/>
          <pc:sldMk cId="303990093" sldId="270"/>
        </pc:sldMkLst>
        <pc:spChg chg="mod">
          <ac:chgData name="Jordan Sosa" userId="1e193f53af5d5bb6" providerId="LiveId" clId="{68E9E02B-0262-49AB-866C-BB010911FA99}" dt="2020-12-11T04:58:32.912" v="11688" actId="1076"/>
          <ac:spMkLst>
            <pc:docMk/>
            <pc:sldMk cId="303990093" sldId="270"/>
            <ac:spMk id="2" creationId="{A13028CC-F2A9-4211-B2E3-79DA904385DD}"/>
          </ac:spMkLst>
        </pc:spChg>
        <pc:spChg chg="del mod">
          <ac:chgData name="Jordan Sosa" userId="1e193f53af5d5bb6" providerId="LiveId" clId="{68E9E02B-0262-49AB-866C-BB010911FA99}" dt="2020-12-11T04:57:58.597" v="11679" actId="478"/>
          <ac:spMkLst>
            <pc:docMk/>
            <pc:sldMk cId="303990093" sldId="270"/>
            <ac:spMk id="3" creationId="{BFA066A9-A52D-443C-99CB-F4FFE98F5B4A}"/>
          </ac:spMkLst>
        </pc:spChg>
        <pc:spChg chg="add del mod">
          <ac:chgData name="Jordan Sosa" userId="1e193f53af5d5bb6" providerId="LiveId" clId="{68E9E02B-0262-49AB-866C-BB010911FA99}" dt="2020-12-11T14:24:44.642" v="15557" actId="478"/>
          <ac:spMkLst>
            <pc:docMk/>
            <pc:sldMk cId="303990093" sldId="270"/>
            <ac:spMk id="6" creationId="{4124C436-A8CF-4F16-8946-868C5EFF2D32}"/>
          </ac:spMkLst>
        </pc:spChg>
        <pc:spChg chg="add mod">
          <ac:chgData name="Jordan Sosa" userId="1e193f53af5d5bb6" providerId="LiveId" clId="{68E9E02B-0262-49AB-866C-BB010911FA99}" dt="2020-12-17T23:23:53.527" v="16781" actId="1076"/>
          <ac:spMkLst>
            <pc:docMk/>
            <pc:sldMk cId="303990093" sldId="270"/>
            <ac:spMk id="6" creationId="{C8B96DE8-DAB6-4536-AE1A-743049148E46}"/>
          </ac:spMkLst>
        </pc:spChg>
        <pc:spChg chg="add del mod">
          <ac:chgData name="Jordan Sosa" userId="1e193f53af5d5bb6" providerId="LiveId" clId="{68E9E02B-0262-49AB-866C-BB010911FA99}" dt="2020-12-11T04:58:03.072" v="11681" actId="478"/>
          <ac:spMkLst>
            <pc:docMk/>
            <pc:sldMk cId="303990093" sldId="270"/>
            <ac:spMk id="8" creationId="{9B6CCE19-2D70-4A8F-BA6A-70DB9C551EE5}"/>
          </ac:spMkLst>
        </pc:spChg>
        <pc:spChg chg="add mod">
          <ac:chgData name="Jordan Sosa" userId="1e193f53af5d5bb6" providerId="LiveId" clId="{68E9E02B-0262-49AB-866C-BB010911FA99}" dt="2020-12-11T04:59:21.916" v="11840" actId="403"/>
          <ac:spMkLst>
            <pc:docMk/>
            <pc:sldMk cId="303990093" sldId="270"/>
            <ac:spMk id="9" creationId="{90FEA35F-2634-490D-9177-05BECB48FA04}"/>
          </ac:spMkLst>
        </pc:spChg>
        <pc:picChg chg="add mod">
          <ac:chgData name="Jordan Sosa" userId="1e193f53af5d5bb6" providerId="LiveId" clId="{68E9E02B-0262-49AB-866C-BB010911FA99}" dt="2020-12-11T04:58:28.120" v="11687" actId="14100"/>
          <ac:picMkLst>
            <pc:docMk/>
            <pc:sldMk cId="303990093" sldId="270"/>
            <ac:picMk id="4" creationId="{C5D43BE6-9952-4393-B0A6-E0FD5AAB1B47}"/>
          </ac:picMkLst>
        </pc:picChg>
      </pc:sldChg>
      <pc:sldChg chg="addSp delSp modSp new mod modNotesTx">
        <pc:chgData name="Jordan Sosa" userId="1e193f53af5d5bb6" providerId="LiveId" clId="{68E9E02B-0262-49AB-866C-BB010911FA99}" dt="2020-12-17T23:29:57.498" v="16863" actId="1076"/>
        <pc:sldMkLst>
          <pc:docMk/>
          <pc:sldMk cId="1240518117" sldId="271"/>
        </pc:sldMkLst>
        <pc:spChg chg="mod">
          <ac:chgData name="Jordan Sosa" userId="1e193f53af5d5bb6" providerId="LiveId" clId="{68E9E02B-0262-49AB-866C-BB010911FA99}" dt="2020-12-11T13:23:57.553" v="13134"/>
          <ac:spMkLst>
            <pc:docMk/>
            <pc:sldMk cId="1240518117" sldId="271"/>
            <ac:spMk id="2" creationId="{503344EE-641D-49D0-ACC1-BAA54DAF6F81}"/>
          </ac:spMkLst>
        </pc:spChg>
        <pc:spChg chg="mod">
          <ac:chgData name="Jordan Sosa" userId="1e193f53af5d5bb6" providerId="LiveId" clId="{68E9E02B-0262-49AB-866C-BB010911FA99}" dt="2020-12-11T14:31:43.183" v="15791" actId="14100"/>
          <ac:spMkLst>
            <pc:docMk/>
            <pc:sldMk cId="1240518117" sldId="271"/>
            <ac:spMk id="3" creationId="{185E3DF7-7295-4781-A901-28B0BF15AAA9}"/>
          </ac:spMkLst>
        </pc:spChg>
        <pc:spChg chg="add mod">
          <ac:chgData name="Jordan Sosa" userId="1e193f53af5d5bb6" providerId="LiveId" clId="{68E9E02B-0262-49AB-866C-BB010911FA99}" dt="2020-12-17T23:29:10.426" v="16859" actId="1076"/>
          <ac:spMkLst>
            <pc:docMk/>
            <pc:sldMk cId="1240518117" sldId="271"/>
            <ac:spMk id="5" creationId="{364AC527-1811-41D4-8316-58A3AB4C72F1}"/>
          </ac:spMkLst>
        </pc:spChg>
        <pc:spChg chg="add del mod">
          <ac:chgData name="Jordan Sosa" userId="1e193f53af5d5bb6" providerId="LiveId" clId="{68E9E02B-0262-49AB-866C-BB010911FA99}" dt="2020-12-11T14:31:40.739" v="15790" actId="478"/>
          <ac:spMkLst>
            <pc:docMk/>
            <pc:sldMk cId="1240518117" sldId="271"/>
            <ac:spMk id="6" creationId="{BD76DB84-5C2D-41B9-AC36-8B6E919B4B0F}"/>
          </ac:spMkLst>
        </pc:spChg>
        <pc:spChg chg="add mod">
          <ac:chgData name="Jordan Sosa" userId="1e193f53af5d5bb6" providerId="LiveId" clId="{68E9E02B-0262-49AB-866C-BB010911FA99}" dt="2020-12-17T23:29:57.498" v="16863" actId="1076"/>
          <ac:spMkLst>
            <pc:docMk/>
            <pc:sldMk cId="1240518117" sldId="271"/>
            <ac:spMk id="7" creationId="{1D7FE4D5-D3BC-46BA-B5B4-9BBAB84CA1FF}"/>
          </ac:spMkLst>
        </pc:spChg>
        <pc:picChg chg="add del mod">
          <ac:chgData name="Jordan Sosa" userId="1e193f53af5d5bb6" providerId="LiveId" clId="{68E9E02B-0262-49AB-866C-BB010911FA99}" dt="2020-12-11T14:27:47.129" v="15622" actId="478"/>
          <ac:picMkLst>
            <pc:docMk/>
            <pc:sldMk cId="1240518117" sldId="271"/>
            <ac:picMk id="5" creationId="{C3697535-5431-4CFC-9A68-B8E7302428F9}"/>
          </ac:picMkLst>
        </pc:picChg>
        <pc:picChg chg="add del mod">
          <ac:chgData name="Jordan Sosa" userId="1e193f53af5d5bb6" providerId="LiveId" clId="{68E9E02B-0262-49AB-866C-BB010911FA99}" dt="2020-12-11T14:31:40.739" v="15790" actId="478"/>
          <ac:picMkLst>
            <pc:docMk/>
            <pc:sldMk cId="1240518117" sldId="271"/>
            <ac:picMk id="8" creationId="{66F78858-5278-4244-9F37-2D5077B4897B}"/>
          </ac:picMkLst>
        </pc:picChg>
      </pc:sldChg>
      <pc:sldChg chg="addSp delSp modSp add mod ord delAnim modAnim modNotesTx">
        <pc:chgData name="Jordan Sosa" userId="1e193f53af5d5bb6" providerId="LiveId" clId="{68E9E02B-0262-49AB-866C-BB010911FA99}" dt="2020-12-17T23:27:42.286" v="16854" actId="1076"/>
        <pc:sldMkLst>
          <pc:docMk/>
          <pc:sldMk cId="1083210737" sldId="272"/>
        </pc:sldMkLst>
        <pc:spChg chg="mod">
          <ac:chgData name="Jordan Sosa" userId="1e193f53af5d5bb6" providerId="LiveId" clId="{68E9E02B-0262-49AB-866C-BB010911FA99}" dt="2020-12-11T13:23:57.553" v="13134"/>
          <ac:spMkLst>
            <pc:docMk/>
            <pc:sldMk cId="1083210737" sldId="272"/>
            <ac:spMk id="2" creationId="{8A0240B1-5200-46C7-8268-420096B0F964}"/>
          </ac:spMkLst>
        </pc:spChg>
        <pc:spChg chg="mod">
          <ac:chgData name="Jordan Sosa" userId="1e193f53af5d5bb6" providerId="LiveId" clId="{68E9E02B-0262-49AB-866C-BB010911FA99}" dt="2020-12-11T13:55:41.530" v="14342" actId="27636"/>
          <ac:spMkLst>
            <pc:docMk/>
            <pc:sldMk cId="1083210737" sldId="272"/>
            <ac:spMk id="3" creationId="{EA3A02AD-4755-4C53-95D4-C22DE787EB30}"/>
          </ac:spMkLst>
        </pc:spChg>
        <pc:spChg chg="add mod">
          <ac:chgData name="Jordan Sosa" userId="1e193f53af5d5bb6" providerId="LiveId" clId="{68E9E02B-0262-49AB-866C-BB010911FA99}" dt="2020-12-11T13:55:50.534" v="14344" actId="1076"/>
          <ac:spMkLst>
            <pc:docMk/>
            <pc:sldMk cId="1083210737" sldId="272"/>
            <ac:spMk id="4" creationId="{98F5931E-DA5D-41A4-9942-2BE41912F214}"/>
          </ac:spMkLst>
        </pc:spChg>
        <pc:spChg chg="add del mod ord">
          <ac:chgData name="Jordan Sosa" userId="1e193f53af5d5bb6" providerId="LiveId" clId="{68E9E02B-0262-49AB-866C-BB010911FA99}" dt="2020-12-11T13:55:39.038" v="14340" actId="478"/>
          <ac:spMkLst>
            <pc:docMk/>
            <pc:sldMk cId="1083210737" sldId="272"/>
            <ac:spMk id="6" creationId="{8DF6E091-86E2-466A-A2EC-E3ED0AB25171}"/>
          </ac:spMkLst>
        </pc:spChg>
        <pc:spChg chg="add mod">
          <ac:chgData name="Jordan Sosa" userId="1e193f53af5d5bb6" providerId="LiveId" clId="{68E9E02B-0262-49AB-866C-BB010911FA99}" dt="2020-12-17T23:27:42.286" v="16854" actId="1076"/>
          <ac:spMkLst>
            <pc:docMk/>
            <pc:sldMk cId="1083210737" sldId="272"/>
            <ac:spMk id="9" creationId="{DA3716F6-2396-4E55-86F3-B01A32C24DBE}"/>
          </ac:spMkLst>
        </pc:spChg>
        <pc:spChg chg="add mod">
          <ac:chgData name="Jordan Sosa" userId="1e193f53af5d5bb6" providerId="LiveId" clId="{68E9E02B-0262-49AB-866C-BB010911FA99}" dt="2020-12-17T23:27:39.602" v="16853" actId="1076"/>
          <ac:spMkLst>
            <pc:docMk/>
            <pc:sldMk cId="1083210737" sldId="272"/>
            <ac:spMk id="10" creationId="{0DE30855-3592-41DC-8AEA-6B01B50B604A}"/>
          </ac:spMkLst>
        </pc:spChg>
        <pc:picChg chg="mod">
          <ac:chgData name="Jordan Sosa" userId="1e193f53af5d5bb6" providerId="LiveId" clId="{68E9E02B-0262-49AB-866C-BB010911FA99}" dt="2020-12-11T13:55:48.133" v="14343" actId="1076"/>
          <ac:picMkLst>
            <pc:docMk/>
            <pc:sldMk cId="1083210737" sldId="272"/>
            <ac:picMk id="5" creationId="{D75252E9-8B10-41F6-A0C0-0B6B81269996}"/>
          </ac:picMkLst>
        </pc:picChg>
        <pc:picChg chg="add mod">
          <ac:chgData name="Jordan Sosa" userId="1e193f53af5d5bb6" providerId="LiveId" clId="{68E9E02B-0262-49AB-866C-BB010911FA99}" dt="2020-12-11T13:55:57.173" v="14346" actId="1076"/>
          <ac:picMkLst>
            <pc:docMk/>
            <pc:sldMk cId="1083210737" sldId="272"/>
            <ac:picMk id="8" creationId="{35FC9B25-A1DB-434D-8AA1-C86512971C64}"/>
          </ac:picMkLst>
        </pc:picChg>
      </pc:sldChg>
      <pc:sldChg chg="addSp modSp add mod modNotesTx">
        <pc:chgData name="Jordan Sosa" userId="1e193f53af5d5bb6" providerId="LiveId" clId="{68E9E02B-0262-49AB-866C-BB010911FA99}" dt="2020-12-17T23:26:31.342" v="16845"/>
        <pc:sldMkLst>
          <pc:docMk/>
          <pc:sldMk cId="3344460086" sldId="273"/>
        </pc:sldMkLst>
        <pc:spChg chg="mod">
          <ac:chgData name="Jordan Sosa" userId="1e193f53af5d5bb6" providerId="LiveId" clId="{68E9E02B-0262-49AB-866C-BB010911FA99}" dt="2020-12-11T13:23:57.553" v="13134"/>
          <ac:spMkLst>
            <pc:docMk/>
            <pc:sldMk cId="3344460086" sldId="273"/>
            <ac:spMk id="2" creationId="{8A0240B1-5200-46C7-8268-420096B0F964}"/>
          </ac:spMkLst>
        </pc:spChg>
        <pc:spChg chg="mod">
          <ac:chgData name="Jordan Sosa" userId="1e193f53af5d5bb6" providerId="LiveId" clId="{68E9E02B-0262-49AB-866C-BB010911FA99}" dt="2020-12-11T15:33:01.080" v="16578" actId="14"/>
          <ac:spMkLst>
            <pc:docMk/>
            <pc:sldMk cId="3344460086" sldId="273"/>
            <ac:spMk id="3" creationId="{EA3A02AD-4755-4C53-95D4-C22DE787EB30}"/>
          </ac:spMkLst>
        </pc:spChg>
        <pc:spChg chg="add mod">
          <ac:chgData name="Jordan Sosa" userId="1e193f53af5d5bb6" providerId="LiveId" clId="{68E9E02B-0262-49AB-866C-BB010911FA99}" dt="2020-12-17T23:26:31.342" v="16845"/>
          <ac:spMkLst>
            <pc:docMk/>
            <pc:sldMk cId="3344460086" sldId="273"/>
            <ac:spMk id="6" creationId="{0E0D3B38-B4FD-4048-8828-C325CA00BD73}"/>
          </ac:spMkLst>
        </pc:spChg>
        <pc:picChg chg="add mod">
          <ac:chgData name="Jordan Sosa" userId="1e193f53af5d5bb6" providerId="LiveId" clId="{68E9E02B-0262-49AB-866C-BB010911FA99}" dt="2020-12-11T05:08:07.136" v="12135" actId="1076"/>
          <ac:picMkLst>
            <pc:docMk/>
            <pc:sldMk cId="3344460086" sldId="273"/>
            <ac:picMk id="5" creationId="{8355CC0D-AE0A-409B-905C-90E7C6EA24B7}"/>
          </ac:picMkLst>
        </pc:picChg>
      </pc:sldChg>
      <pc:sldChg chg="modSp new del mod">
        <pc:chgData name="Jordan Sosa" userId="1e193f53af5d5bb6" providerId="LiveId" clId="{68E9E02B-0262-49AB-866C-BB010911FA99}" dt="2020-12-11T01:25:10.475" v="7184" actId="47"/>
        <pc:sldMkLst>
          <pc:docMk/>
          <pc:sldMk cId="4004167313" sldId="273"/>
        </pc:sldMkLst>
        <pc:spChg chg="mod">
          <ac:chgData name="Jordan Sosa" userId="1e193f53af5d5bb6" providerId="LiveId" clId="{68E9E02B-0262-49AB-866C-BB010911FA99}" dt="2020-12-09T22:22:26.131" v="7033" actId="20577"/>
          <ac:spMkLst>
            <pc:docMk/>
            <pc:sldMk cId="4004167313" sldId="273"/>
            <ac:spMk id="2" creationId="{71A9A849-D2D8-4A79-A679-B846BE0DAE11}"/>
          </ac:spMkLst>
        </pc:spChg>
      </pc:sldChg>
      <pc:sldChg chg="addSp delSp modSp add mod modNotesTx">
        <pc:chgData name="Jordan Sosa" userId="1e193f53af5d5bb6" providerId="LiveId" clId="{68E9E02B-0262-49AB-866C-BB010911FA99}" dt="2020-12-17T23:24:59.841" v="16825" actId="1076"/>
        <pc:sldMkLst>
          <pc:docMk/>
          <pc:sldMk cId="2977443184" sldId="274"/>
        </pc:sldMkLst>
        <pc:spChg chg="mod">
          <ac:chgData name="Jordan Sosa" userId="1e193f53af5d5bb6" providerId="LiveId" clId="{68E9E02B-0262-49AB-866C-BB010911FA99}" dt="2020-12-11T13:23:57.553" v="13134"/>
          <ac:spMkLst>
            <pc:docMk/>
            <pc:sldMk cId="2977443184" sldId="274"/>
            <ac:spMk id="2" creationId="{8A0240B1-5200-46C7-8268-420096B0F964}"/>
          </ac:spMkLst>
        </pc:spChg>
        <pc:spChg chg="mod">
          <ac:chgData name="Jordan Sosa" userId="1e193f53af5d5bb6" providerId="LiveId" clId="{68E9E02B-0262-49AB-866C-BB010911FA99}" dt="2020-12-11T05:03:45.233" v="12122" actId="20577"/>
          <ac:spMkLst>
            <pc:docMk/>
            <pc:sldMk cId="2977443184" sldId="274"/>
            <ac:spMk id="3" creationId="{EA3A02AD-4755-4C53-95D4-C22DE787EB30}"/>
          </ac:spMkLst>
        </pc:spChg>
        <pc:spChg chg="add mod">
          <ac:chgData name="Jordan Sosa" userId="1e193f53af5d5bb6" providerId="LiveId" clId="{68E9E02B-0262-49AB-866C-BB010911FA99}" dt="2020-12-17T23:24:59.841" v="16825" actId="1076"/>
          <ac:spMkLst>
            <pc:docMk/>
            <pc:sldMk cId="2977443184" sldId="274"/>
            <ac:spMk id="7" creationId="{2C00B5DA-DF19-4E26-A604-5484F8BD5F76}"/>
          </ac:spMkLst>
        </pc:spChg>
        <pc:spChg chg="del mod">
          <ac:chgData name="Jordan Sosa" userId="1e193f53af5d5bb6" providerId="LiveId" clId="{68E9E02B-0262-49AB-866C-BB010911FA99}" dt="2020-12-11T02:15:49.777" v="7882" actId="478"/>
          <ac:spMkLst>
            <pc:docMk/>
            <pc:sldMk cId="2977443184" sldId="274"/>
            <ac:spMk id="7" creationId="{5FEA5045-FF7B-45DF-9284-C67F6226F1B4}"/>
          </ac:spMkLst>
        </pc:spChg>
        <pc:spChg chg="add mod">
          <ac:chgData name="Jordan Sosa" userId="1e193f53af5d5bb6" providerId="LiveId" clId="{68E9E02B-0262-49AB-866C-BB010911FA99}" dt="2020-12-11T05:04:09.344" v="12131" actId="1076"/>
          <ac:spMkLst>
            <pc:docMk/>
            <pc:sldMk cId="2977443184" sldId="274"/>
            <ac:spMk id="8" creationId="{B8A5EB62-5E26-49C1-B474-A87848383282}"/>
          </ac:spMkLst>
        </pc:spChg>
        <pc:picChg chg="del">
          <ac:chgData name="Jordan Sosa" userId="1e193f53af5d5bb6" providerId="LiveId" clId="{68E9E02B-0262-49AB-866C-BB010911FA99}" dt="2020-12-11T02:15:48.625" v="7881" actId="478"/>
          <ac:picMkLst>
            <pc:docMk/>
            <pc:sldMk cId="2977443184" sldId="274"/>
            <ac:picMk id="5" creationId="{EEDC9C9F-CA08-4445-9494-F8A2AEE25721}"/>
          </ac:picMkLst>
        </pc:picChg>
        <pc:picChg chg="add mod">
          <ac:chgData name="Jordan Sosa" userId="1e193f53af5d5bb6" providerId="LiveId" clId="{68E9E02B-0262-49AB-866C-BB010911FA99}" dt="2020-12-11T05:03:50.585" v="12123" actId="1076"/>
          <ac:picMkLst>
            <pc:docMk/>
            <pc:sldMk cId="2977443184" sldId="274"/>
            <ac:picMk id="6" creationId="{8E00CF55-C7B2-4140-9FE0-5AD16AD4C03F}"/>
          </ac:picMkLst>
        </pc:picChg>
      </pc:sldChg>
      <pc:sldChg chg="addSp delSp modSp add mod modNotesTx">
        <pc:chgData name="Jordan Sosa" userId="1e193f53af5d5bb6" providerId="LiveId" clId="{68E9E02B-0262-49AB-866C-BB010911FA99}" dt="2020-12-17T23:25:57.568" v="16838"/>
        <pc:sldMkLst>
          <pc:docMk/>
          <pc:sldMk cId="2795799458" sldId="275"/>
        </pc:sldMkLst>
        <pc:spChg chg="mod">
          <ac:chgData name="Jordan Sosa" userId="1e193f53af5d5bb6" providerId="LiveId" clId="{68E9E02B-0262-49AB-866C-BB010911FA99}" dt="2020-12-11T13:23:57.553" v="13134"/>
          <ac:spMkLst>
            <pc:docMk/>
            <pc:sldMk cId="2795799458" sldId="275"/>
            <ac:spMk id="2" creationId="{8A0240B1-5200-46C7-8268-420096B0F964}"/>
          </ac:spMkLst>
        </pc:spChg>
        <pc:spChg chg="mod">
          <ac:chgData name="Jordan Sosa" userId="1e193f53af5d5bb6" providerId="LiveId" clId="{68E9E02B-0262-49AB-866C-BB010911FA99}" dt="2020-12-11T05:01:15.225" v="11863" actId="5793"/>
          <ac:spMkLst>
            <pc:docMk/>
            <pc:sldMk cId="2795799458" sldId="275"/>
            <ac:spMk id="3" creationId="{EA3A02AD-4755-4C53-95D4-C22DE787EB30}"/>
          </ac:spMkLst>
        </pc:spChg>
        <pc:spChg chg="add del mod">
          <ac:chgData name="Jordan Sosa" userId="1e193f53af5d5bb6" providerId="LiveId" clId="{68E9E02B-0262-49AB-866C-BB010911FA99}" dt="2020-12-11T04:59:55.011" v="11842" actId="21"/>
          <ac:spMkLst>
            <pc:docMk/>
            <pc:sldMk cId="2795799458" sldId="275"/>
            <ac:spMk id="6" creationId="{16B261BC-D407-4C0D-ACC4-E5D8ACB5EEEB}"/>
          </ac:spMkLst>
        </pc:spChg>
        <pc:spChg chg="add mod">
          <ac:chgData name="Jordan Sosa" userId="1e193f53af5d5bb6" providerId="LiveId" clId="{68E9E02B-0262-49AB-866C-BB010911FA99}" dt="2020-12-17T23:25:28.929" v="16831"/>
          <ac:spMkLst>
            <pc:docMk/>
            <pc:sldMk cId="2795799458" sldId="275"/>
            <ac:spMk id="6" creationId="{A97A47C6-AA59-402A-B124-6C1F1FC5035C}"/>
          </ac:spMkLst>
        </pc:spChg>
        <pc:spChg chg="del">
          <ac:chgData name="Jordan Sosa" userId="1e193f53af5d5bb6" providerId="LiveId" clId="{68E9E02B-0262-49AB-866C-BB010911FA99}" dt="2020-12-11T05:00:01.361" v="11844" actId="478"/>
          <ac:spMkLst>
            <pc:docMk/>
            <pc:sldMk cId="2795799458" sldId="275"/>
            <ac:spMk id="7" creationId="{5FEA5045-FF7B-45DF-9284-C67F6226F1B4}"/>
          </ac:spMkLst>
        </pc:spChg>
        <pc:spChg chg="add mod">
          <ac:chgData name="Jordan Sosa" userId="1e193f53af5d5bb6" providerId="LiveId" clId="{68E9E02B-0262-49AB-866C-BB010911FA99}" dt="2020-12-17T23:25:57.568" v="16838"/>
          <ac:spMkLst>
            <pc:docMk/>
            <pc:sldMk cId="2795799458" sldId="275"/>
            <ac:spMk id="7" creationId="{CB356F66-304C-4CB1-95C3-2F16B5F2A6B5}"/>
          </ac:spMkLst>
        </pc:spChg>
        <pc:picChg chg="mod">
          <ac:chgData name="Jordan Sosa" userId="1e193f53af5d5bb6" providerId="LiveId" clId="{68E9E02B-0262-49AB-866C-BB010911FA99}" dt="2020-12-11T05:01:04.216" v="11859" actId="1076"/>
          <ac:picMkLst>
            <pc:docMk/>
            <pc:sldMk cId="2795799458" sldId="275"/>
            <ac:picMk id="5" creationId="{EEDC9C9F-CA08-4445-9494-F8A2AEE25721}"/>
          </ac:picMkLst>
        </pc:picChg>
        <pc:picChg chg="add mod">
          <ac:chgData name="Jordan Sosa" userId="1e193f53af5d5bb6" providerId="LiveId" clId="{68E9E02B-0262-49AB-866C-BB010911FA99}" dt="2020-12-11T05:01:07.576" v="11860" actId="14100"/>
          <ac:picMkLst>
            <pc:docMk/>
            <pc:sldMk cId="2795799458" sldId="275"/>
            <ac:picMk id="8" creationId="{EEAE7E7C-29EE-4785-9110-79AFFCB43B7B}"/>
          </ac:picMkLst>
        </pc:picChg>
      </pc:sldChg>
      <pc:sldChg chg="addSp modSp new mod">
        <pc:chgData name="Jordan Sosa" userId="1e193f53af5d5bb6" providerId="LiveId" clId="{68E9E02B-0262-49AB-866C-BB010911FA99}" dt="2020-12-11T13:23:57.553" v="13134"/>
        <pc:sldMkLst>
          <pc:docMk/>
          <pc:sldMk cId="1257187957" sldId="276"/>
        </pc:sldMkLst>
        <pc:spChg chg="mod">
          <ac:chgData name="Jordan Sosa" userId="1e193f53af5d5bb6" providerId="LiveId" clId="{68E9E02B-0262-49AB-866C-BB010911FA99}" dt="2020-12-11T13:23:57.553" v="13134"/>
          <ac:spMkLst>
            <pc:docMk/>
            <pc:sldMk cId="1257187957" sldId="276"/>
            <ac:spMk id="2" creationId="{41116092-FAB0-4920-88A6-A37EFB634B6A}"/>
          </ac:spMkLst>
        </pc:spChg>
        <pc:spChg chg="mod">
          <ac:chgData name="Jordan Sosa" userId="1e193f53af5d5bb6" providerId="LiveId" clId="{68E9E02B-0262-49AB-866C-BB010911FA99}" dt="2020-12-11T13:23:57.553" v="13134"/>
          <ac:spMkLst>
            <pc:docMk/>
            <pc:sldMk cId="1257187957" sldId="276"/>
            <ac:spMk id="3" creationId="{15C8114B-0134-408D-9A2D-4F9EA2BA4238}"/>
          </ac:spMkLst>
        </pc:spChg>
        <pc:spChg chg="add mod">
          <ac:chgData name="Jordan Sosa" userId="1e193f53af5d5bb6" providerId="LiveId" clId="{68E9E02B-0262-49AB-866C-BB010911FA99}" dt="2020-12-11T03:08:36.482" v="8487" actId="1076"/>
          <ac:spMkLst>
            <pc:docMk/>
            <pc:sldMk cId="1257187957" sldId="276"/>
            <ac:spMk id="6" creationId="{66E264BC-3F60-44D1-9112-AAC8801CF1EB}"/>
          </ac:spMkLst>
        </pc:spChg>
        <pc:spChg chg="add mod">
          <ac:chgData name="Jordan Sosa" userId="1e193f53af5d5bb6" providerId="LiveId" clId="{68E9E02B-0262-49AB-866C-BB010911FA99}" dt="2020-12-11T03:09:33.850" v="8531" actId="1076"/>
          <ac:spMkLst>
            <pc:docMk/>
            <pc:sldMk cId="1257187957" sldId="276"/>
            <ac:spMk id="7" creationId="{0D93B932-B636-482F-BFBF-B11FC5C9CCE2}"/>
          </ac:spMkLst>
        </pc:spChg>
        <pc:picChg chg="add mod">
          <ac:chgData name="Jordan Sosa" userId="1e193f53af5d5bb6" providerId="LiveId" clId="{68E9E02B-0262-49AB-866C-BB010911FA99}" dt="2020-12-11T03:09:31.171" v="8530" actId="1076"/>
          <ac:picMkLst>
            <pc:docMk/>
            <pc:sldMk cId="1257187957" sldId="276"/>
            <ac:picMk id="5" creationId="{666E650C-296E-45B5-87A0-E66C45CAB51F}"/>
          </ac:picMkLst>
        </pc:picChg>
      </pc:sldChg>
      <pc:sldChg chg="addSp modSp new mod">
        <pc:chgData name="Jordan Sosa" userId="1e193f53af5d5bb6" providerId="LiveId" clId="{68E9E02B-0262-49AB-866C-BB010911FA99}" dt="2020-12-11T16:58:58.637" v="16777" actId="1076"/>
        <pc:sldMkLst>
          <pc:docMk/>
          <pc:sldMk cId="3184892083" sldId="277"/>
        </pc:sldMkLst>
        <pc:spChg chg="mod">
          <ac:chgData name="Jordan Sosa" userId="1e193f53af5d5bb6" providerId="LiveId" clId="{68E9E02B-0262-49AB-866C-BB010911FA99}" dt="2020-12-11T13:23:57.553" v="13134"/>
          <ac:spMkLst>
            <pc:docMk/>
            <pc:sldMk cId="3184892083" sldId="277"/>
            <ac:spMk id="2" creationId="{6ADDD96A-777F-4DF5-A66B-12783D3F4F99}"/>
          </ac:spMkLst>
        </pc:spChg>
        <pc:spChg chg="mod">
          <ac:chgData name="Jordan Sosa" userId="1e193f53af5d5bb6" providerId="LiveId" clId="{68E9E02B-0262-49AB-866C-BB010911FA99}" dt="2020-12-11T13:23:57.553" v="13134"/>
          <ac:spMkLst>
            <pc:docMk/>
            <pc:sldMk cId="3184892083" sldId="277"/>
            <ac:spMk id="3" creationId="{1DF27006-FF08-4DFB-961A-74B68CD97FDA}"/>
          </ac:spMkLst>
        </pc:spChg>
        <pc:spChg chg="add mod">
          <ac:chgData name="Jordan Sosa" userId="1e193f53af5d5bb6" providerId="LiveId" clId="{68E9E02B-0262-49AB-866C-BB010911FA99}" dt="2020-12-11T03:06:38.929" v="8429" actId="1076"/>
          <ac:spMkLst>
            <pc:docMk/>
            <pc:sldMk cId="3184892083" sldId="277"/>
            <ac:spMk id="7" creationId="{F8BAC218-6074-4DDF-8F4E-D2C09825C47C}"/>
          </ac:spMkLst>
        </pc:spChg>
        <pc:spChg chg="add mod">
          <ac:chgData name="Jordan Sosa" userId="1e193f53af5d5bb6" providerId="LiveId" clId="{68E9E02B-0262-49AB-866C-BB010911FA99}" dt="2020-12-11T03:09:52.991" v="8555" actId="20577"/>
          <ac:spMkLst>
            <pc:docMk/>
            <pc:sldMk cId="3184892083" sldId="277"/>
            <ac:spMk id="8" creationId="{53BB6277-A5FC-4D1B-91E0-FFEE46F1A417}"/>
          </ac:spMkLst>
        </pc:spChg>
        <pc:picChg chg="add mod">
          <ac:chgData name="Jordan Sosa" userId="1e193f53af5d5bb6" providerId="LiveId" clId="{68E9E02B-0262-49AB-866C-BB010911FA99}" dt="2020-12-11T16:58:58.637" v="16777" actId="1076"/>
          <ac:picMkLst>
            <pc:docMk/>
            <pc:sldMk cId="3184892083" sldId="277"/>
            <ac:picMk id="5" creationId="{D5DDB9BE-84C7-4D74-AA2E-903A742324F2}"/>
          </ac:picMkLst>
        </pc:picChg>
      </pc:sldChg>
      <pc:sldChg chg="addSp delSp modSp new mod ord modAnim modNotesTx">
        <pc:chgData name="Jordan Sosa" userId="1e193f53af5d5bb6" providerId="LiveId" clId="{68E9E02B-0262-49AB-866C-BB010911FA99}" dt="2020-12-11T13:23:57.553" v="13134"/>
        <pc:sldMkLst>
          <pc:docMk/>
          <pc:sldMk cId="2385042396" sldId="278"/>
        </pc:sldMkLst>
        <pc:spChg chg="mod">
          <ac:chgData name="Jordan Sosa" userId="1e193f53af5d5bb6" providerId="LiveId" clId="{68E9E02B-0262-49AB-866C-BB010911FA99}" dt="2020-12-11T13:23:57.553" v="13134"/>
          <ac:spMkLst>
            <pc:docMk/>
            <pc:sldMk cId="2385042396" sldId="278"/>
            <ac:spMk id="2" creationId="{54C49499-6C25-49B2-9598-1FC16E3AB253}"/>
          </ac:spMkLst>
        </pc:spChg>
        <pc:spChg chg="del">
          <ac:chgData name="Jordan Sosa" userId="1e193f53af5d5bb6" providerId="LiveId" clId="{68E9E02B-0262-49AB-866C-BB010911FA99}" dt="2020-12-11T03:04:05.799" v="8423"/>
          <ac:spMkLst>
            <pc:docMk/>
            <pc:sldMk cId="2385042396" sldId="278"/>
            <ac:spMk id="3" creationId="{55581BB0-9FE7-459C-B638-4BD24D45FBFE}"/>
          </ac:spMkLst>
        </pc:spChg>
        <pc:spChg chg="add mod">
          <ac:chgData name="Jordan Sosa" userId="1e193f53af5d5bb6" providerId="LiveId" clId="{68E9E02B-0262-49AB-866C-BB010911FA99}" dt="2020-12-11T03:16:57.864" v="8657" actId="20577"/>
          <ac:spMkLst>
            <pc:docMk/>
            <pc:sldMk cId="2385042396" sldId="278"/>
            <ac:spMk id="6" creationId="{9D8681CF-A3A2-4C8F-B1E6-280D0D584BCE}"/>
          </ac:spMkLst>
        </pc:spChg>
        <pc:picChg chg="add mod">
          <ac:chgData name="Jordan Sosa" userId="1e193f53af5d5bb6" providerId="LiveId" clId="{68E9E02B-0262-49AB-866C-BB010911FA99}" dt="2020-12-11T13:23:57.553" v="13134"/>
          <ac:picMkLst>
            <pc:docMk/>
            <pc:sldMk cId="2385042396" sldId="278"/>
            <ac:picMk id="4" creationId="{42B1A6DE-802F-46A6-9765-757B777E2063}"/>
          </ac:picMkLst>
        </pc:picChg>
      </pc:sldChg>
      <pc:sldChg chg="addSp delSp modSp new mod modNotesTx">
        <pc:chgData name="Jordan Sosa" userId="1e193f53af5d5bb6" providerId="LiveId" clId="{68E9E02B-0262-49AB-866C-BB010911FA99}" dt="2020-12-11T14:01:24.838" v="14887" actId="20577"/>
        <pc:sldMkLst>
          <pc:docMk/>
          <pc:sldMk cId="1440087772" sldId="279"/>
        </pc:sldMkLst>
        <pc:spChg chg="mod">
          <ac:chgData name="Jordan Sosa" userId="1e193f53af5d5bb6" providerId="LiveId" clId="{68E9E02B-0262-49AB-866C-BB010911FA99}" dt="2020-12-11T13:23:57.553" v="13134"/>
          <ac:spMkLst>
            <pc:docMk/>
            <pc:sldMk cId="1440087772" sldId="279"/>
            <ac:spMk id="2" creationId="{8859E4C8-36E8-498A-80CB-EED9734BA5B4}"/>
          </ac:spMkLst>
        </pc:spChg>
        <pc:spChg chg="mod">
          <ac:chgData name="Jordan Sosa" userId="1e193f53af5d5bb6" providerId="LiveId" clId="{68E9E02B-0262-49AB-866C-BB010911FA99}" dt="2020-12-11T14:01:24.838" v="14887" actId="20577"/>
          <ac:spMkLst>
            <pc:docMk/>
            <pc:sldMk cId="1440087772" sldId="279"/>
            <ac:spMk id="3" creationId="{4ADD1D35-4120-4D6F-A7E7-8CE49804DB72}"/>
          </ac:spMkLst>
        </pc:spChg>
        <pc:picChg chg="add del">
          <ac:chgData name="Jordan Sosa" userId="1e193f53af5d5bb6" providerId="LiveId" clId="{68E9E02B-0262-49AB-866C-BB010911FA99}" dt="2020-12-11T03:23:14.738" v="8848" actId="22"/>
          <ac:picMkLst>
            <pc:docMk/>
            <pc:sldMk cId="1440087772" sldId="279"/>
            <ac:picMk id="5" creationId="{B76616D0-3031-429F-827C-F1EAF060DFA7}"/>
          </ac:picMkLst>
        </pc:picChg>
        <pc:picChg chg="add del mod">
          <ac:chgData name="Jordan Sosa" userId="1e193f53af5d5bb6" providerId="LiveId" clId="{68E9E02B-0262-49AB-866C-BB010911FA99}" dt="2020-12-11T03:50:37.745" v="9542" actId="478"/>
          <ac:picMkLst>
            <pc:docMk/>
            <pc:sldMk cId="1440087772" sldId="279"/>
            <ac:picMk id="7" creationId="{305BCB4F-0E0D-4026-A6E9-FD8F7F7E13BA}"/>
          </ac:picMkLst>
        </pc:picChg>
      </pc:sldChg>
      <pc:sldChg chg="addSp delSp modSp new mod modNotesTx">
        <pc:chgData name="Jordan Sosa" userId="1e193f53af5d5bb6" providerId="LiveId" clId="{68E9E02B-0262-49AB-866C-BB010911FA99}" dt="2020-12-11T13:33:52.154" v="13166" actId="20577"/>
        <pc:sldMkLst>
          <pc:docMk/>
          <pc:sldMk cId="4162886439" sldId="280"/>
        </pc:sldMkLst>
        <pc:spChg chg="mod">
          <ac:chgData name="Jordan Sosa" userId="1e193f53af5d5bb6" providerId="LiveId" clId="{68E9E02B-0262-49AB-866C-BB010911FA99}" dt="2020-12-11T13:33:52.154" v="13166" actId="20577"/>
          <ac:spMkLst>
            <pc:docMk/>
            <pc:sldMk cId="4162886439" sldId="280"/>
            <ac:spMk id="2" creationId="{5279C720-BD59-40A9-A400-8ADD5E3DA7FC}"/>
          </ac:spMkLst>
        </pc:spChg>
        <pc:spChg chg="mod">
          <ac:chgData name="Jordan Sosa" userId="1e193f53af5d5bb6" providerId="LiveId" clId="{68E9E02B-0262-49AB-866C-BB010911FA99}" dt="2020-12-11T03:51:06.099" v="9547" actId="1076"/>
          <ac:spMkLst>
            <pc:docMk/>
            <pc:sldMk cId="4162886439" sldId="280"/>
            <ac:spMk id="3" creationId="{44970998-7BC0-485E-9CA3-0B5E321BE092}"/>
          </ac:spMkLst>
        </pc:spChg>
        <pc:spChg chg="add mod">
          <ac:chgData name="Jordan Sosa" userId="1e193f53af5d5bb6" providerId="LiveId" clId="{68E9E02B-0262-49AB-866C-BB010911FA99}" dt="2020-12-11T03:51:14.771" v="9550" actId="1076"/>
          <ac:spMkLst>
            <pc:docMk/>
            <pc:sldMk cId="4162886439" sldId="280"/>
            <ac:spMk id="12" creationId="{3D6B88DE-2955-42BB-80EC-8947DB4657EA}"/>
          </ac:spMkLst>
        </pc:spChg>
        <pc:spChg chg="add mod">
          <ac:chgData name="Jordan Sosa" userId="1e193f53af5d5bb6" providerId="LiveId" clId="{68E9E02B-0262-49AB-866C-BB010911FA99}" dt="2020-12-11T03:51:06.099" v="9547" actId="1076"/>
          <ac:spMkLst>
            <pc:docMk/>
            <pc:sldMk cId="4162886439" sldId="280"/>
            <ac:spMk id="13" creationId="{7D7FABDC-D2E8-4728-80D2-5B9E4DC91A3F}"/>
          </ac:spMkLst>
        </pc:spChg>
        <pc:picChg chg="add del">
          <ac:chgData name="Jordan Sosa" userId="1e193f53af5d5bb6" providerId="LiveId" clId="{68E9E02B-0262-49AB-866C-BB010911FA99}" dt="2020-12-11T03:28:22.162" v="9043" actId="22"/>
          <ac:picMkLst>
            <pc:docMk/>
            <pc:sldMk cId="4162886439" sldId="280"/>
            <ac:picMk id="5" creationId="{4720F10D-4AEF-4B72-B40D-04F6BD60AD9F}"/>
          </ac:picMkLst>
        </pc:picChg>
        <pc:picChg chg="add mod">
          <ac:chgData name="Jordan Sosa" userId="1e193f53af5d5bb6" providerId="LiveId" clId="{68E9E02B-0262-49AB-866C-BB010911FA99}" dt="2020-12-11T03:51:12.337" v="9549" actId="1076"/>
          <ac:picMkLst>
            <pc:docMk/>
            <pc:sldMk cId="4162886439" sldId="280"/>
            <ac:picMk id="7" creationId="{51E8209D-D593-4C7C-9CDD-90E3A3476C5E}"/>
          </ac:picMkLst>
        </pc:picChg>
        <pc:picChg chg="add del mod">
          <ac:chgData name="Jordan Sosa" userId="1e193f53af5d5bb6" providerId="LiveId" clId="{68E9E02B-0262-49AB-866C-BB010911FA99}" dt="2020-12-11T03:46:19.243" v="9510" actId="478"/>
          <ac:picMkLst>
            <pc:docMk/>
            <pc:sldMk cId="4162886439" sldId="280"/>
            <ac:picMk id="9" creationId="{D955E1B2-E462-4BB9-90B4-4CDE89D1CF52}"/>
          </ac:picMkLst>
        </pc:picChg>
        <pc:picChg chg="add mod">
          <ac:chgData name="Jordan Sosa" userId="1e193f53af5d5bb6" providerId="LiveId" clId="{68E9E02B-0262-49AB-866C-BB010911FA99}" dt="2020-12-11T03:51:06.099" v="9547" actId="1076"/>
          <ac:picMkLst>
            <pc:docMk/>
            <pc:sldMk cId="4162886439" sldId="280"/>
            <ac:picMk id="11" creationId="{53373FB5-EF8C-4799-9163-930C6D3CC116}"/>
          </ac:picMkLst>
        </pc:picChg>
      </pc:sldChg>
      <pc:sldChg chg="modSp new mod">
        <pc:chgData name="Jordan Sosa" userId="1e193f53af5d5bb6" providerId="LiveId" clId="{68E9E02B-0262-49AB-866C-BB010911FA99}" dt="2020-12-11T14:38:39.090" v="16393" actId="27636"/>
        <pc:sldMkLst>
          <pc:docMk/>
          <pc:sldMk cId="1582824349" sldId="281"/>
        </pc:sldMkLst>
        <pc:spChg chg="mod">
          <ac:chgData name="Jordan Sosa" userId="1e193f53af5d5bb6" providerId="LiveId" clId="{68E9E02B-0262-49AB-866C-BB010911FA99}" dt="2020-12-11T13:23:57.553" v="13134"/>
          <ac:spMkLst>
            <pc:docMk/>
            <pc:sldMk cId="1582824349" sldId="281"/>
            <ac:spMk id="2" creationId="{D4DC79A1-559F-4AE5-B2F3-E5111E1AAC74}"/>
          </ac:spMkLst>
        </pc:spChg>
        <pc:spChg chg="mod">
          <ac:chgData name="Jordan Sosa" userId="1e193f53af5d5bb6" providerId="LiveId" clId="{68E9E02B-0262-49AB-866C-BB010911FA99}" dt="2020-12-11T14:38:39.090" v="16393" actId="27636"/>
          <ac:spMkLst>
            <pc:docMk/>
            <pc:sldMk cId="1582824349" sldId="281"/>
            <ac:spMk id="3" creationId="{595C3EE2-1B17-4A1D-8317-F442A00C6A42}"/>
          </ac:spMkLst>
        </pc:spChg>
      </pc:sldChg>
      <pc:sldChg chg="addSp delSp modSp new del mod">
        <pc:chgData name="Jordan Sosa" userId="1e193f53af5d5bb6" providerId="LiveId" clId="{68E9E02B-0262-49AB-866C-BB010911FA99}" dt="2020-12-11T04:14:20.558" v="10804" actId="47"/>
        <pc:sldMkLst>
          <pc:docMk/>
          <pc:sldMk cId="2649178278" sldId="281"/>
        </pc:sldMkLst>
        <pc:spChg chg="del mod">
          <ac:chgData name="Jordan Sosa" userId="1e193f53af5d5bb6" providerId="LiveId" clId="{68E9E02B-0262-49AB-866C-BB010911FA99}" dt="2020-12-11T04:14:18.565" v="10803" actId="478"/>
          <ac:spMkLst>
            <pc:docMk/>
            <pc:sldMk cId="2649178278" sldId="281"/>
            <ac:spMk id="2" creationId="{944CACE4-0426-461E-92EE-DE59D1A9C715}"/>
          </ac:spMkLst>
        </pc:spChg>
        <pc:spChg chg="add mod">
          <ac:chgData name="Jordan Sosa" userId="1e193f53af5d5bb6" providerId="LiveId" clId="{68E9E02B-0262-49AB-866C-BB010911FA99}" dt="2020-12-11T04:14:18.565" v="10803" actId="478"/>
          <ac:spMkLst>
            <pc:docMk/>
            <pc:sldMk cId="2649178278" sldId="281"/>
            <ac:spMk id="5" creationId="{803AA635-7A00-4358-B1C3-602E8D5F18E0}"/>
          </ac:spMkLst>
        </pc:spChg>
      </pc:sldChg>
      <pc:sldChg chg="addSp delSp modSp add mod modNotesTx">
        <pc:chgData name="Jordan Sosa" userId="1e193f53af5d5bb6" providerId="LiveId" clId="{68E9E02B-0262-49AB-866C-BB010911FA99}" dt="2020-12-17T23:38:55.611" v="17017" actId="1076"/>
        <pc:sldMkLst>
          <pc:docMk/>
          <pc:sldMk cId="4108911104" sldId="282"/>
        </pc:sldMkLst>
        <pc:spChg chg="mod">
          <ac:chgData name="Jordan Sosa" userId="1e193f53af5d5bb6" providerId="LiveId" clId="{68E9E02B-0262-49AB-866C-BB010911FA99}" dt="2020-12-11T13:35:40.930" v="13190" actId="20577"/>
          <ac:spMkLst>
            <pc:docMk/>
            <pc:sldMk cId="4108911104" sldId="282"/>
            <ac:spMk id="2" creationId="{5279C720-BD59-40A9-A400-8ADD5E3DA7FC}"/>
          </ac:spMkLst>
        </pc:spChg>
        <pc:spChg chg="del mod">
          <ac:chgData name="Jordan Sosa" userId="1e193f53af5d5bb6" providerId="LiveId" clId="{68E9E02B-0262-49AB-866C-BB010911FA99}" dt="2020-12-11T13:51:22.819" v="14150" actId="478"/>
          <ac:spMkLst>
            <pc:docMk/>
            <pc:sldMk cId="4108911104" sldId="282"/>
            <ac:spMk id="3" creationId="{44970998-7BC0-485E-9CA3-0B5E321BE092}"/>
          </ac:spMkLst>
        </pc:spChg>
        <pc:spChg chg="add mod">
          <ac:chgData name="Jordan Sosa" userId="1e193f53af5d5bb6" providerId="LiveId" clId="{68E9E02B-0262-49AB-866C-BB010911FA99}" dt="2020-12-17T23:38:55.611" v="17017" actId="1076"/>
          <ac:spMkLst>
            <pc:docMk/>
            <pc:sldMk cId="4108911104" sldId="282"/>
            <ac:spMk id="7" creationId="{76927F35-2141-4E08-A99B-2EA31ACF1C9C}"/>
          </ac:spMkLst>
        </pc:spChg>
        <pc:spChg chg="del">
          <ac:chgData name="Jordan Sosa" userId="1e193f53af5d5bb6" providerId="LiveId" clId="{68E9E02B-0262-49AB-866C-BB010911FA99}" dt="2020-12-11T13:34:24.695" v="13188" actId="478"/>
          <ac:spMkLst>
            <pc:docMk/>
            <pc:sldMk cId="4108911104" sldId="282"/>
            <ac:spMk id="12" creationId="{3D6B88DE-2955-42BB-80EC-8947DB4657EA}"/>
          </ac:spMkLst>
        </pc:spChg>
        <pc:spChg chg="del">
          <ac:chgData name="Jordan Sosa" userId="1e193f53af5d5bb6" providerId="LiveId" clId="{68E9E02B-0262-49AB-866C-BB010911FA99}" dt="2020-12-11T13:34:24.695" v="13188" actId="478"/>
          <ac:spMkLst>
            <pc:docMk/>
            <pc:sldMk cId="4108911104" sldId="282"/>
            <ac:spMk id="13" creationId="{7D7FABDC-D2E8-4728-80D2-5B9E4DC91A3F}"/>
          </ac:spMkLst>
        </pc:spChg>
        <pc:spChg chg="add del mod">
          <ac:chgData name="Jordan Sosa" userId="1e193f53af5d5bb6" providerId="LiveId" clId="{68E9E02B-0262-49AB-866C-BB010911FA99}" dt="2020-12-11T13:51:28.620" v="14152" actId="478"/>
          <ac:spMkLst>
            <pc:docMk/>
            <pc:sldMk cId="4108911104" sldId="282"/>
            <ac:spMk id="17" creationId="{E53C4186-5621-4AA5-B311-400EE16434E5}"/>
          </ac:spMkLst>
        </pc:spChg>
        <pc:picChg chg="add del mod">
          <ac:chgData name="Jordan Sosa" userId="1e193f53af5d5bb6" providerId="LiveId" clId="{68E9E02B-0262-49AB-866C-BB010911FA99}" dt="2020-12-11T13:50:45.684" v="14142" actId="478"/>
          <ac:picMkLst>
            <pc:docMk/>
            <pc:sldMk cId="4108911104" sldId="282"/>
            <ac:picMk id="5" creationId="{4102AFB2-4F21-4713-B3B8-7DF9789653E9}"/>
          </ac:picMkLst>
        </pc:picChg>
        <pc:picChg chg="del">
          <ac:chgData name="Jordan Sosa" userId="1e193f53af5d5bb6" providerId="LiveId" clId="{68E9E02B-0262-49AB-866C-BB010911FA99}" dt="2020-12-11T13:34:24.695" v="13188" actId="478"/>
          <ac:picMkLst>
            <pc:docMk/>
            <pc:sldMk cId="4108911104" sldId="282"/>
            <ac:picMk id="7" creationId="{51E8209D-D593-4C7C-9CDD-90E3A3476C5E}"/>
          </ac:picMkLst>
        </pc:picChg>
        <pc:picChg chg="add mod">
          <ac:chgData name="Jordan Sosa" userId="1e193f53af5d5bb6" providerId="LiveId" clId="{68E9E02B-0262-49AB-866C-BB010911FA99}" dt="2020-12-11T13:52:39.524" v="14163" actId="1076"/>
          <ac:picMkLst>
            <pc:docMk/>
            <pc:sldMk cId="4108911104" sldId="282"/>
            <ac:picMk id="8" creationId="{1BF59E96-00E0-4FE1-95C3-6565C1F1F0CE}"/>
          </ac:picMkLst>
        </pc:picChg>
        <pc:picChg chg="add mod">
          <ac:chgData name="Jordan Sosa" userId="1e193f53af5d5bb6" providerId="LiveId" clId="{68E9E02B-0262-49AB-866C-BB010911FA99}" dt="2020-12-11T13:52:37.645" v="14162" actId="1076"/>
          <ac:picMkLst>
            <pc:docMk/>
            <pc:sldMk cId="4108911104" sldId="282"/>
            <ac:picMk id="10" creationId="{DD6A78D3-D32A-4C7A-AB41-543894C431EC}"/>
          </ac:picMkLst>
        </pc:picChg>
        <pc:picChg chg="del">
          <ac:chgData name="Jordan Sosa" userId="1e193f53af5d5bb6" providerId="LiveId" clId="{68E9E02B-0262-49AB-866C-BB010911FA99}" dt="2020-12-11T13:34:24.695" v="13188" actId="478"/>
          <ac:picMkLst>
            <pc:docMk/>
            <pc:sldMk cId="4108911104" sldId="282"/>
            <ac:picMk id="11" creationId="{53373FB5-EF8C-4799-9163-930C6D3CC116}"/>
          </ac:picMkLst>
        </pc:picChg>
        <pc:picChg chg="add mod">
          <ac:chgData name="Jordan Sosa" userId="1e193f53af5d5bb6" providerId="LiveId" clId="{68E9E02B-0262-49AB-866C-BB010911FA99}" dt="2020-12-11T13:52:00.614" v="14160" actId="14100"/>
          <ac:picMkLst>
            <pc:docMk/>
            <pc:sldMk cId="4108911104" sldId="282"/>
            <ac:picMk id="15" creationId="{0B32478D-92DC-4240-8E3C-1EDCCCD68ECC}"/>
          </ac:picMkLst>
        </pc:picChg>
      </pc:sldChg>
      <pc:sldChg chg="addSp delSp modSp add mod modNotesTx">
        <pc:chgData name="Jordan Sosa" userId="1e193f53af5d5bb6" providerId="LiveId" clId="{68E9E02B-0262-49AB-866C-BB010911FA99}" dt="2020-12-17T23:41:03.533" v="17250" actId="404"/>
        <pc:sldMkLst>
          <pc:docMk/>
          <pc:sldMk cId="4181294723" sldId="283"/>
        </pc:sldMkLst>
        <pc:spChg chg="mod">
          <ac:chgData name="Jordan Sosa" userId="1e193f53af5d5bb6" providerId="LiveId" clId="{68E9E02B-0262-49AB-866C-BB010911FA99}" dt="2020-12-11T14:32:37.274" v="15803" actId="20577"/>
          <ac:spMkLst>
            <pc:docMk/>
            <pc:sldMk cId="4181294723" sldId="283"/>
            <ac:spMk id="2" creationId="{5279C720-BD59-40A9-A400-8ADD5E3DA7FC}"/>
          </ac:spMkLst>
        </pc:spChg>
        <pc:spChg chg="mod">
          <ac:chgData name="Jordan Sosa" userId="1e193f53af5d5bb6" providerId="LiveId" clId="{68E9E02B-0262-49AB-866C-BB010911FA99}" dt="2020-12-11T13:50:31.780" v="14111" actId="5793"/>
          <ac:spMkLst>
            <pc:docMk/>
            <pc:sldMk cId="4181294723" sldId="283"/>
            <ac:spMk id="3" creationId="{44970998-7BC0-485E-9CA3-0B5E321BE092}"/>
          </ac:spMkLst>
        </pc:spChg>
        <pc:spChg chg="add mod">
          <ac:chgData name="Jordan Sosa" userId="1e193f53af5d5bb6" providerId="LiveId" clId="{68E9E02B-0262-49AB-866C-BB010911FA99}" dt="2020-12-17T23:41:03.533" v="17250" actId="404"/>
          <ac:spMkLst>
            <pc:docMk/>
            <pc:sldMk cId="4181294723" sldId="283"/>
            <ac:spMk id="4" creationId="{14D9D21E-3149-48A1-A079-18CC889B9D7D}"/>
          </ac:spMkLst>
        </pc:spChg>
        <pc:picChg chg="mod">
          <ac:chgData name="Jordan Sosa" userId="1e193f53af5d5bb6" providerId="LiveId" clId="{68E9E02B-0262-49AB-866C-BB010911FA99}" dt="2020-12-11T13:50:42.285" v="14141" actId="1076"/>
          <ac:picMkLst>
            <pc:docMk/>
            <pc:sldMk cId="4181294723" sldId="283"/>
            <ac:picMk id="5" creationId="{4102AFB2-4F21-4713-B3B8-7DF9789653E9}"/>
          </ac:picMkLst>
        </pc:picChg>
        <pc:picChg chg="del">
          <ac:chgData name="Jordan Sosa" userId="1e193f53af5d5bb6" providerId="LiveId" clId="{68E9E02B-0262-49AB-866C-BB010911FA99}" dt="2020-12-11T13:50:16.766" v="14104" actId="478"/>
          <ac:picMkLst>
            <pc:docMk/>
            <pc:sldMk cId="4181294723" sldId="283"/>
            <ac:picMk id="8" creationId="{1BF59E96-00E0-4FE1-95C3-6565C1F1F0CE}"/>
          </ac:picMkLst>
        </pc:picChg>
        <pc:picChg chg="del">
          <ac:chgData name="Jordan Sosa" userId="1e193f53af5d5bb6" providerId="LiveId" clId="{68E9E02B-0262-49AB-866C-BB010911FA99}" dt="2020-12-11T13:50:16.766" v="14104" actId="478"/>
          <ac:picMkLst>
            <pc:docMk/>
            <pc:sldMk cId="4181294723" sldId="283"/>
            <ac:picMk id="10" creationId="{DD6A78D3-D32A-4C7A-AB41-543894C431EC}"/>
          </ac:picMkLst>
        </pc:picChg>
        <pc:picChg chg="del">
          <ac:chgData name="Jordan Sosa" userId="1e193f53af5d5bb6" providerId="LiveId" clId="{68E9E02B-0262-49AB-866C-BB010911FA99}" dt="2020-12-11T13:50:16.766" v="14104" actId="478"/>
          <ac:picMkLst>
            <pc:docMk/>
            <pc:sldMk cId="4181294723" sldId="283"/>
            <ac:picMk id="15" creationId="{0B32478D-92DC-4240-8E3C-1EDCCCD68ECC}"/>
          </ac:picMkLst>
        </pc:picChg>
      </pc:sldChg>
      <pc:sldChg chg="addSp modSp new del mod modNotesTx">
        <pc:chgData name="Jordan Sosa" userId="1e193f53af5d5bb6" providerId="LiveId" clId="{68E9E02B-0262-49AB-866C-BB010911FA99}" dt="2020-12-17T23:41:30.722" v="17252" actId="47"/>
        <pc:sldMkLst>
          <pc:docMk/>
          <pc:sldMk cId="690238482" sldId="284"/>
        </pc:sldMkLst>
        <pc:spChg chg="mod">
          <ac:chgData name="Jordan Sosa" userId="1e193f53af5d5bb6" providerId="LiveId" clId="{68E9E02B-0262-49AB-866C-BB010911FA99}" dt="2020-12-11T14:43:23.773" v="16570" actId="20577"/>
          <ac:spMkLst>
            <pc:docMk/>
            <pc:sldMk cId="690238482" sldId="284"/>
            <ac:spMk id="2" creationId="{D269A2D2-3A9F-474C-B9C8-0AD540518137}"/>
          </ac:spMkLst>
        </pc:spChg>
        <pc:picChg chg="add mod">
          <ac:chgData name="Jordan Sosa" userId="1e193f53af5d5bb6" providerId="LiveId" clId="{68E9E02B-0262-49AB-866C-BB010911FA99}" dt="2020-12-11T14:43:43.638" v="16576" actId="1076"/>
          <ac:picMkLst>
            <pc:docMk/>
            <pc:sldMk cId="690238482" sldId="284"/>
            <ac:picMk id="5" creationId="{DDD4504B-AE02-445B-A75B-058B271F1F34}"/>
          </ac:picMkLst>
        </pc:picChg>
      </pc:sldChg>
      <pc:sldChg chg="delSp modSp new mod">
        <pc:chgData name="Jordan Sosa" userId="1e193f53af5d5bb6" providerId="LiveId" clId="{68E9E02B-0262-49AB-866C-BB010911FA99}" dt="2020-12-11T16:54:16.943" v="16776" actId="20577"/>
        <pc:sldMkLst>
          <pc:docMk/>
          <pc:sldMk cId="3076788110" sldId="285"/>
        </pc:sldMkLst>
        <pc:spChg chg="mod">
          <ac:chgData name="Jordan Sosa" userId="1e193f53af5d5bb6" providerId="LiveId" clId="{68E9E02B-0262-49AB-866C-BB010911FA99}" dt="2020-12-11T16:54:16.943" v="16776" actId="20577"/>
          <ac:spMkLst>
            <pc:docMk/>
            <pc:sldMk cId="3076788110" sldId="285"/>
            <ac:spMk id="2" creationId="{D4DD0F53-6560-4CD5-8FDB-B228DE428BAC}"/>
          </ac:spMkLst>
        </pc:spChg>
        <pc:spChg chg="del">
          <ac:chgData name="Jordan Sosa" userId="1e193f53af5d5bb6" providerId="LiveId" clId="{68E9E02B-0262-49AB-866C-BB010911FA99}" dt="2020-12-11T16:05:12.273" v="16599" actId="478"/>
          <ac:spMkLst>
            <pc:docMk/>
            <pc:sldMk cId="3076788110" sldId="285"/>
            <ac:spMk id="3" creationId="{5EF698DC-E57B-48D0-8A45-25FB18CC3485}"/>
          </ac:spMkLst>
        </pc:spChg>
      </pc:sldChg>
      <pc:sldChg chg="modSp new mod">
        <pc:chgData name="Jordan Sosa" userId="1e193f53af5d5bb6" providerId="LiveId" clId="{68E9E02B-0262-49AB-866C-BB010911FA99}" dt="2020-12-17T23:44:21.502" v="17286" actId="20577"/>
        <pc:sldMkLst>
          <pc:docMk/>
          <pc:sldMk cId="2803105335" sldId="286"/>
        </pc:sldMkLst>
        <pc:spChg chg="mod">
          <ac:chgData name="Jordan Sosa" userId="1e193f53af5d5bb6" providerId="LiveId" clId="{68E9E02B-0262-49AB-866C-BB010911FA99}" dt="2020-12-17T23:42:59.028" v="17255" actId="20577"/>
          <ac:spMkLst>
            <pc:docMk/>
            <pc:sldMk cId="2803105335" sldId="286"/>
            <ac:spMk id="2" creationId="{03600B2E-7762-406F-99B9-65D932EB15B5}"/>
          </ac:spMkLst>
        </pc:spChg>
        <pc:spChg chg="mod">
          <ac:chgData name="Jordan Sosa" userId="1e193f53af5d5bb6" providerId="LiveId" clId="{68E9E02B-0262-49AB-866C-BB010911FA99}" dt="2020-12-17T23:44:21.502" v="17286" actId="20577"/>
          <ac:spMkLst>
            <pc:docMk/>
            <pc:sldMk cId="2803105335" sldId="286"/>
            <ac:spMk id="3" creationId="{113CE69F-7533-4143-B9A3-3F2E939594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7AA67-3E3C-45F8-B194-D7EDC5D9FA01}"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EFDFA-6A5F-4E4E-B8B6-D810912A1BEC}" type="slidenum">
              <a:rPr lang="en-US" smtClean="0"/>
              <a:t>‹#›</a:t>
            </a:fld>
            <a:endParaRPr lang="en-US"/>
          </a:p>
        </p:txBody>
      </p:sp>
    </p:spTree>
    <p:extLst>
      <p:ext uri="{BB962C8B-B14F-4D97-AF65-F5344CB8AC3E}">
        <p14:creationId xmlns:p14="http://schemas.microsoft.com/office/powerpoint/2010/main" val="414744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nergy.gov/science-innovation/electric-power/smart-grid" TargetMode="External"/><Relationship Id="rId7" Type="http://schemas.openxmlformats.org/officeDocument/2006/relationships/hyperlink" Target="https://www.energy.gov/articles/history-electric-car"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energy.gov/carbon-capture-utilization-storage" TargetMode="External"/><Relationship Id="rId5" Type="http://schemas.openxmlformats.org/officeDocument/2006/relationships/hyperlink" Target="https://www.energy.gov/science-innovation/energy-efficiency" TargetMode="External"/><Relationship Id="rId4" Type="http://schemas.openxmlformats.org/officeDocument/2006/relationships/hyperlink" Target="https://www.energy.gov/public-services/vehicles/alternative-fuel-vehicl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cience/article/abs/pii/S221462962030320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arketsandmarkets.com/Market-Reports/electric-vehicle-market-209371461.html#:~:text=The%20Electric%20Vehicles%20Market%20is,is%20from%202019%20to%20203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nance.yahoo.com/news/electric-car-boom-even-hotter-000000811.html?guccounter=1&amp;guce_referrer=aHR0cHM6Ly93d3cuZ29vZ2xlLmNvbS8&amp;guce_referrer_sig=AQAAAJS80tQoOxgF4OAnq99T_M7KWOrwIfIZ46lIfHxZ_GfuVqVwrMWYst59tA1ifOxAzvXwFo4ClEs12-CcQ_2YA14_COZLFer4D1ZCfwME1MZ0LenPPcMU8CZigqgRyWkwJT5xfz9Btq-oD8MPhrBx22b0lGgOVZSmq-ehohZkWNA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mich.edu/~umtriswt/PDF/SWT-2018-1_Abstract_English.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csusa.org/resources/state-charg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esmanian.com/blogs/tesmanian-blog/deep-dive-to-teslas-tabless-electrode-pat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room.unfccc.int/media/521376/paris-electro-mobility-declara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fdc.energy.gov/vehicles/electric_emissio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red.com/2010/06/henry-ford-thomas-edison-e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emissions from transport</a:t>
            </a:r>
          </a:p>
          <a:p>
            <a:pPr lvl="1"/>
            <a:r>
              <a:rPr lang="en-US" dirty="0"/>
              <a:t>Direct emissions: from operating the vehicle; smog-forming pollutants, air health pollutants, and greenhouse gases (GHGs))</a:t>
            </a:r>
          </a:p>
          <a:p>
            <a:pPr lvl="1"/>
            <a:r>
              <a:rPr lang="en-US" dirty="0"/>
              <a:t>Life cycle emissions: fuel and vehicle production, processing, distribution, use, and post-use (recycling/disposal)</a:t>
            </a:r>
          </a:p>
          <a:p>
            <a:r>
              <a:rPr lang="en-US" dirty="0"/>
              <a:t>Types of cars</a:t>
            </a:r>
          </a:p>
          <a:p>
            <a:pPr lvl="1"/>
            <a:r>
              <a:rPr lang="en-US" dirty="0"/>
              <a:t>GHG powered vehicles</a:t>
            </a:r>
          </a:p>
          <a:p>
            <a:pPr lvl="1"/>
            <a:r>
              <a:rPr lang="en-US" dirty="0"/>
              <a:t>Hybrid electric vehicles (HEVs)</a:t>
            </a:r>
          </a:p>
          <a:p>
            <a:pPr lvl="1"/>
            <a:r>
              <a:rPr lang="en-US" dirty="0"/>
              <a:t>Plug-in HEVs (few direct emissions)</a:t>
            </a:r>
          </a:p>
          <a:p>
            <a:pPr lvl="1"/>
            <a:r>
              <a:rPr lang="en-US" dirty="0"/>
              <a:t>Hydrogen fuel vehicles (not discussed today</a:t>
            </a:r>
            <a:r>
              <a:rPr lang="en-US" dirty="0">
                <a:sym typeface="Wingdings" panose="05000000000000000000" pitchFamily="2" charset="2"/>
              </a:rPr>
              <a:t>)</a:t>
            </a:r>
            <a:endParaRPr lang="en-US" dirty="0"/>
          </a:p>
          <a:p>
            <a:pPr lvl="1"/>
            <a:r>
              <a:rPr lang="en-US" dirty="0"/>
              <a:t>Electric vehicles (0 direct emissions, fewer life cycle emissions, but dependent on electricity source)</a:t>
            </a:r>
          </a:p>
          <a:p>
            <a:pPr lvl="2"/>
            <a:r>
              <a:rPr lang="en-US" dirty="0"/>
              <a:t>You can check your electricity emission rates! https://afdc.energy.gov/vehicles/electric_emissions.html</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3</a:t>
            </a:fld>
            <a:endParaRPr lang="en-US"/>
          </a:p>
        </p:txBody>
      </p:sp>
    </p:spTree>
    <p:extLst>
      <p:ext uri="{BB962C8B-B14F-4D97-AF65-F5344CB8AC3E}">
        <p14:creationId xmlns:p14="http://schemas.microsoft.com/office/powerpoint/2010/main" val="341856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Karla"/>
              </a:rPr>
              <a:t>“Through the Recovery Act, the Energy Department invested more than $31 billion to support a wide range of clean energy projects across the nation -- from investing in the </a:t>
            </a:r>
            <a:r>
              <a:rPr lang="en-US" b="0" i="0" u="none" strike="noStrike" dirty="0">
                <a:solidFill>
                  <a:srgbClr val="1079A2"/>
                </a:solidFill>
                <a:effectLst/>
                <a:latin typeface="Karla"/>
                <a:hlinkClick r:id="rId3"/>
              </a:rPr>
              <a:t>smart grid</a:t>
            </a:r>
            <a:r>
              <a:rPr lang="en-US" b="0" i="0" dirty="0">
                <a:solidFill>
                  <a:srgbClr val="292929"/>
                </a:solidFill>
                <a:effectLst/>
                <a:latin typeface="Karla"/>
              </a:rPr>
              <a:t> and </a:t>
            </a:r>
            <a:r>
              <a:rPr lang="en-US" b="0" i="0" u="none" strike="noStrike" dirty="0">
                <a:solidFill>
                  <a:srgbClr val="1079A2"/>
                </a:solidFill>
                <a:effectLst/>
                <a:latin typeface="Karla"/>
                <a:hlinkClick r:id="rId4"/>
              </a:rPr>
              <a:t>developing alternative fuel vehicles</a:t>
            </a:r>
            <a:r>
              <a:rPr lang="en-US" b="0" i="0" dirty="0">
                <a:solidFill>
                  <a:srgbClr val="292929"/>
                </a:solidFill>
                <a:effectLst/>
                <a:latin typeface="Karla"/>
              </a:rPr>
              <a:t> to helping homeowners and businesses reduce their energy costs with </a:t>
            </a:r>
            <a:r>
              <a:rPr lang="en-US" b="0" i="0" u="none" strike="noStrike" dirty="0">
                <a:solidFill>
                  <a:srgbClr val="1079A2"/>
                </a:solidFill>
                <a:effectLst/>
                <a:latin typeface="Karla"/>
                <a:hlinkClick r:id="rId5"/>
              </a:rPr>
              <a:t>energy efficiency upgrades</a:t>
            </a:r>
            <a:r>
              <a:rPr lang="en-US" b="0" i="0" dirty="0">
                <a:solidFill>
                  <a:srgbClr val="292929"/>
                </a:solidFill>
                <a:effectLst/>
                <a:latin typeface="Karla"/>
              </a:rPr>
              <a:t> and deploying </a:t>
            </a:r>
            <a:r>
              <a:rPr lang="en-US" b="0" i="0" u="none" strike="noStrike" dirty="0">
                <a:solidFill>
                  <a:srgbClr val="1079A2"/>
                </a:solidFill>
                <a:effectLst/>
                <a:latin typeface="Karla"/>
                <a:hlinkClick r:id="rId6"/>
              </a:rPr>
              <a:t>carbon capture and storage technologies</a:t>
            </a:r>
            <a:r>
              <a:rPr lang="en-US" b="0" i="0" dirty="0">
                <a:solidFill>
                  <a:srgbClr val="292929"/>
                </a:solidFill>
                <a:effectLst/>
                <a:latin typeface="Karla"/>
              </a:rPr>
              <a:t>. ” energy.gov/recovery-act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can we charge??? Recovery Act allocation $115 mill for charging infrastructure for 18l residential, commercial, and public chargers (8k locations &amp; 20k outlets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2012 EV Everywhere grand challenge for gas vehicles to be same price as EV in 2022 (see Argonne National Lab E Storage and ARPA-E)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reference</a:t>
            </a:r>
            <a:endParaRPr lang="en-US" dirty="0"/>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14</a:t>
            </a:fld>
            <a:endParaRPr lang="en-US"/>
          </a:p>
        </p:txBody>
      </p:sp>
    </p:spTree>
    <p:extLst>
      <p:ext uri="{BB962C8B-B14F-4D97-AF65-F5344CB8AC3E}">
        <p14:creationId xmlns:p14="http://schemas.microsoft.com/office/powerpoint/2010/main" val="429376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 175% growth over ~1 decade ($21.2 compound annual growth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CAGR = (ending value/ Beginning value)^(1/# years) -1</a:t>
            </a:r>
          </a:p>
          <a:p>
            <a:endParaRPr lang="en-US" dirty="0"/>
          </a:p>
          <a:p>
            <a:r>
              <a:rPr lang="en-US" dirty="0">
                <a:hlinkClick r:id="rId3"/>
              </a:rPr>
              <a:t>https://www.sciencedirect.com/science/article/abs/pii/S2214629620303200</a:t>
            </a:r>
            <a:endParaRPr lang="en-US" dirty="0"/>
          </a:p>
          <a:p>
            <a:endParaRPr lang="en-US" dirty="0"/>
          </a:p>
          <a:p>
            <a:r>
              <a:rPr lang="en-US" dirty="0">
                <a:hlinkClick r:id="rId4"/>
              </a:rPr>
              <a:t>https://www.marketsandmarkets.com/Market-Reports/electric-vehicle-market-209371461.html#:~:text=The%20Electric%20Vehicles%20Market%20is,is%20from%202019%20to%202030.</a:t>
            </a:r>
            <a:endParaRPr lang="en-US" dirty="0"/>
          </a:p>
          <a:p>
            <a:endParaRPr lang="en-US" dirty="0"/>
          </a:p>
          <a:p>
            <a:r>
              <a:rPr lang="en-US" dirty="0"/>
              <a:t>https://cleanenergy.org/blog/electric-vehicles-will-kick-gas/#:~:text=2019%20saw%2010%25%20year%2Dover,Tesla%20Model%203%20deliveries%20surged.</a:t>
            </a:r>
          </a:p>
          <a:p>
            <a:endParaRPr lang="en-US" dirty="0"/>
          </a:p>
          <a:p>
            <a:r>
              <a:rPr lang="en-US" dirty="0"/>
              <a:t>https://cleanenergy.org/blog/electric-vehicles-will-kick-gas/#:~:text=2019%20saw%2010%25%20year%2Dover,Tesla%20Model%203%20deliveries%20surged.</a:t>
            </a:r>
          </a:p>
          <a:p>
            <a:r>
              <a:rPr lang="en-US" dirty="0"/>
              <a:t>Figure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Source</a:t>
            </a:r>
            <a:r>
              <a:rPr lang="en-US" sz="1200" dirty="0"/>
              <a:t> based on 2018 reports</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15</a:t>
            </a:fld>
            <a:endParaRPr lang="en-US"/>
          </a:p>
        </p:txBody>
      </p:sp>
    </p:spTree>
    <p:extLst>
      <p:ext uri="{BB962C8B-B14F-4D97-AF65-F5344CB8AC3E}">
        <p14:creationId xmlns:p14="http://schemas.microsoft.com/office/powerpoint/2010/main" val="186234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a:t>
            </a:r>
          </a:p>
          <a:p>
            <a:pPr lvl="1"/>
            <a:r>
              <a:rPr lang="en-US" dirty="0"/>
              <a:t>Tesla (</a:t>
            </a:r>
            <a:r>
              <a:rPr lang="en-US" dirty="0">
                <a:hlinkClick r:id="rId3"/>
              </a:rPr>
              <a:t>shares up 409%) </a:t>
            </a:r>
            <a:r>
              <a:rPr lang="en-US" dirty="0"/>
              <a:t>, has new manufacturing plant in Austin, TX and plans for more </a:t>
            </a:r>
            <a:r>
              <a:rPr lang="en-US" dirty="0" err="1"/>
              <a:t>gigafactories</a:t>
            </a:r>
            <a:r>
              <a:rPr lang="en-US" dirty="0"/>
              <a:t>; had first quarter of profits last year</a:t>
            </a:r>
          </a:p>
          <a:p>
            <a:pPr lvl="1"/>
            <a:r>
              <a:rPr lang="en-US" dirty="0"/>
              <a:t> Ford’s electric F-150 and Mustang; bought </a:t>
            </a:r>
            <a:r>
              <a:rPr lang="en-US" dirty="0" err="1"/>
              <a:t>Rivian</a:t>
            </a:r>
            <a:r>
              <a:rPr lang="en-US" dirty="0"/>
              <a:t> startup to accelerate tech, as well as partnering with Volkswagen, </a:t>
            </a:r>
            <a:r>
              <a:rPr lang="en-US" dirty="0" err="1"/>
              <a:t>etc</a:t>
            </a:r>
            <a:endParaRPr lang="en-US" dirty="0"/>
          </a:p>
          <a:p>
            <a:r>
              <a:rPr lang="en-US" dirty="0"/>
              <a:t>Canada</a:t>
            </a:r>
          </a:p>
          <a:p>
            <a:pPr lvl="1"/>
            <a:r>
              <a:rPr lang="en-US" dirty="0" err="1"/>
              <a:t>Facedrive</a:t>
            </a:r>
            <a:r>
              <a:rPr lang="en-US" dirty="0"/>
              <a:t> acquired Steer for EV “subscription”</a:t>
            </a:r>
          </a:p>
          <a:p>
            <a:r>
              <a:rPr lang="en-US" dirty="0"/>
              <a:t>Germany</a:t>
            </a:r>
          </a:p>
          <a:p>
            <a:pPr lvl="1"/>
            <a:r>
              <a:rPr lang="en-US" dirty="0"/>
              <a:t>BMW, </a:t>
            </a:r>
            <a:r>
              <a:rPr lang="en-US" dirty="0" err="1"/>
              <a:t>Volkswaggen</a:t>
            </a:r>
            <a:endParaRPr lang="en-US" dirty="0"/>
          </a:p>
          <a:p>
            <a:pPr lvl="1"/>
            <a:endParaRPr lang="en-US" dirty="0"/>
          </a:p>
          <a:p>
            <a:pPr lvl="1"/>
            <a:r>
              <a:rPr lang="en-US" dirty="0"/>
              <a:t>Other: Volvo plans to make a new model EV every year for five years; goal of 50% of global sales to be </a:t>
            </a:r>
            <a:r>
              <a:rPr lang="en-US" dirty="0" err="1"/>
              <a:t>Evs</a:t>
            </a:r>
            <a:r>
              <a:rPr lang="en-US" dirty="0"/>
              <a:t> by 2025</a:t>
            </a:r>
          </a:p>
          <a:p>
            <a:r>
              <a:rPr lang="en-US" dirty="0"/>
              <a:t>Japan</a:t>
            </a:r>
          </a:p>
          <a:p>
            <a:pPr lvl="1"/>
            <a:r>
              <a:rPr lang="en-US" dirty="0"/>
              <a:t>Nissan (eight new EV models from 2019 to 2023) will also partner with Nissan, Mitsubishi to work </a:t>
            </a:r>
            <a:r>
              <a:rPr lang="en-US" dirty="0" err="1"/>
              <a:t>juntos</a:t>
            </a:r>
            <a:r>
              <a:rPr lang="en-US" dirty="0"/>
              <a:t>, Honda, Toyota, </a:t>
            </a:r>
            <a:r>
              <a:rPr lang="en-US" dirty="0" err="1"/>
              <a:t>etc</a:t>
            </a:r>
            <a:endParaRPr lang="en-US" dirty="0"/>
          </a:p>
          <a:p>
            <a:r>
              <a:rPr lang="en-US" dirty="0"/>
              <a:t>China</a:t>
            </a:r>
          </a:p>
          <a:p>
            <a:pPr lvl="1"/>
            <a:r>
              <a:rPr lang="en-US" dirty="0"/>
              <a:t>Li Auto, </a:t>
            </a:r>
            <a:r>
              <a:rPr lang="en-US" dirty="0" err="1"/>
              <a:t>Xpeng</a:t>
            </a:r>
            <a:r>
              <a:rPr lang="en-US" dirty="0"/>
              <a:t>, </a:t>
            </a:r>
            <a:r>
              <a:rPr lang="en-US" dirty="0" err="1"/>
              <a:t>Nio</a:t>
            </a:r>
            <a:r>
              <a:rPr lang="en-US" dirty="0"/>
              <a:t> (shares up 1100%), BYD</a:t>
            </a:r>
          </a:p>
          <a:p>
            <a:pPr lvl="2"/>
            <a:r>
              <a:rPr lang="en-US" dirty="0" err="1"/>
              <a:t>Nio</a:t>
            </a:r>
            <a:r>
              <a:rPr lang="en-US" dirty="0"/>
              <a:t> leases batteries</a:t>
            </a:r>
          </a:p>
          <a:p>
            <a:pPr lvl="2"/>
            <a:endParaRPr lang="en-US" dirty="0"/>
          </a:p>
          <a:p>
            <a:pPr lvl="2"/>
            <a:endParaRPr lang="en-US" dirty="0"/>
          </a:p>
          <a:p>
            <a:pPr lvl="2"/>
            <a:r>
              <a:rPr lang="en-US" dirty="0"/>
              <a:t>Some companies have PHEV specialization to navigate sparse charging infrastructure. Since 2019, sold 10k units</a:t>
            </a:r>
          </a:p>
          <a:p>
            <a:endParaRPr lang="en-US" dirty="0"/>
          </a:p>
          <a:p>
            <a:r>
              <a:rPr lang="en-US" dirty="0"/>
              <a:t>https://en.wikipedia.org/wiki/Li_Auto</a:t>
            </a:r>
          </a:p>
        </p:txBody>
      </p:sp>
      <p:sp>
        <p:nvSpPr>
          <p:cNvPr id="4" name="Slide Number Placeholder 3"/>
          <p:cNvSpPr>
            <a:spLocks noGrp="1"/>
          </p:cNvSpPr>
          <p:nvPr>
            <p:ph type="sldNum" sz="quarter" idx="5"/>
          </p:nvPr>
        </p:nvSpPr>
        <p:spPr/>
        <p:txBody>
          <a:bodyPr/>
          <a:lstStyle/>
          <a:p>
            <a:fld id="{754EFDFA-6A5F-4E4E-B8B6-D810912A1BEC}" type="slidenum">
              <a:rPr lang="en-US" smtClean="0"/>
              <a:t>16</a:t>
            </a:fld>
            <a:endParaRPr lang="en-US"/>
          </a:p>
        </p:txBody>
      </p:sp>
    </p:spTree>
    <p:extLst>
      <p:ext uri="{BB962C8B-B14F-4D97-AF65-F5344CB8AC3E}">
        <p14:creationId xmlns:p14="http://schemas.microsoft.com/office/powerpoint/2010/main" val="213393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home or work charging, no gas station stops</a:t>
            </a:r>
          </a:p>
          <a:p>
            <a:r>
              <a:rPr lang="en-US" dirty="0"/>
              <a:t>Higher torque, faster accelerations, </a:t>
            </a:r>
            <a:r>
              <a:rPr lang="en-US" dirty="0" err="1"/>
              <a:t>etc</a:t>
            </a:r>
            <a:endParaRPr lang="en-US" dirty="0"/>
          </a:p>
          <a:p>
            <a:r>
              <a:rPr lang="en-US" dirty="0"/>
              <a:t>Better tech (mechanical and general)</a:t>
            </a:r>
          </a:p>
          <a:p>
            <a:endParaRPr lang="en-US" dirty="0"/>
          </a:p>
          <a:p>
            <a:r>
              <a:rPr lang="en-US" dirty="0"/>
              <a:t>Cost of operating a new gasoline vehicles in US ($1509-993, average 1117) much higher than for electric vehicle (485 average, 1106 to 367).  Per location, always </a:t>
            </a:r>
            <a:r>
              <a:rPr lang="en-US" dirty="0">
                <a:hlinkClick r:id="rId3"/>
              </a:rPr>
              <a:t>cheaper for EV</a:t>
            </a:r>
            <a:endParaRPr lang="en-US" dirty="0"/>
          </a:p>
          <a:p>
            <a:pPr lvl="1"/>
            <a:r>
              <a:rPr lang="en-US" dirty="0"/>
              <a:t>For gas vehicles, gas mileage must be at least 57.6 mpg on average to be less expensive</a:t>
            </a:r>
          </a:p>
          <a:p>
            <a:r>
              <a:rPr lang="en-US" dirty="0">
                <a:hlinkClick r:id="rId4"/>
              </a:rPr>
              <a:t>5/6 of Americans </a:t>
            </a:r>
            <a:r>
              <a:rPr lang="en-US" dirty="0"/>
              <a:t>live in areas where EVs reduce or compare to best gas hybrid vehicles</a:t>
            </a:r>
          </a:p>
          <a:p>
            <a:r>
              <a:rPr lang="en-US" dirty="0"/>
              <a:t>Macroscopically, energy diversity good for economic stability</a:t>
            </a:r>
          </a:p>
          <a:p>
            <a:endParaRPr lang="en-US" dirty="0"/>
          </a:p>
          <a:p>
            <a:r>
              <a:rPr lang="en-US" dirty="0"/>
              <a:t>Image: cell.com/joule/</a:t>
            </a:r>
            <a:r>
              <a:rPr lang="en-US" dirty="0" err="1"/>
              <a:t>pdfExtended</a:t>
            </a:r>
            <a:r>
              <a:rPr lang="en-US" dirty="0"/>
              <a:t>/S2542-4351(20)30231-2</a:t>
            </a:r>
          </a:p>
        </p:txBody>
      </p:sp>
      <p:sp>
        <p:nvSpPr>
          <p:cNvPr id="4" name="Slide Number Placeholder 3"/>
          <p:cNvSpPr>
            <a:spLocks noGrp="1"/>
          </p:cNvSpPr>
          <p:nvPr>
            <p:ph type="sldNum" sz="quarter" idx="5"/>
          </p:nvPr>
        </p:nvSpPr>
        <p:spPr/>
        <p:txBody>
          <a:bodyPr/>
          <a:lstStyle/>
          <a:p>
            <a:fld id="{754EFDFA-6A5F-4E4E-B8B6-D810912A1BEC}" type="slidenum">
              <a:rPr lang="en-US" smtClean="0"/>
              <a:t>18</a:t>
            </a:fld>
            <a:endParaRPr lang="en-US"/>
          </a:p>
        </p:txBody>
      </p:sp>
    </p:spTree>
    <p:extLst>
      <p:ext uri="{BB962C8B-B14F-4D97-AF65-F5344CB8AC3E}">
        <p14:creationId xmlns:p14="http://schemas.microsoft.com/office/powerpoint/2010/main" val="164088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Price ($19k+ more on average initially); however, for small EVs, parity expected by 2025; medium and large sized expected around 2030 for parity. </a:t>
            </a:r>
          </a:p>
          <a:p>
            <a:r>
              <a:rPr lang="en-US" dirty="0"/>
              <a:t>https://www-sciencedirect-com.ezp-prod1.hul.harvard.edu/science/article/pii/S0301421520307345</a:t>
            </a:r>
          </a:p>
          <a:p>
            <a:endParaRPr lang="en-US" dirty="0"/>
          </a:p>
          <a:p>
            <a:r>
              <a:rPr lang="en-US" dirty="0"/>
              <a:t>Solutions to rare earth metals concerns:</a:t>
            </a:r>
          </a:p>
          <a:p>
            <a:r>
              <a:rPr lang="en-US" dirty="0"/>
              <a:t>1. better predict their deposits so the mining is not as destructive. Need more geologist!</a:t>
            </a:r>
          </a:p>
          <a:p>
            <a:r>
              <a:rPr lang="en-US" dirty="0"/>
              <a:t>2. Better recycling of battery materials</a:t>
            </a:r>
          </a:p>
          <a:p>
            <a:r>
              <a:rPr lang="en-US" dirty="0"/>
              <a:t>3. Other battery materials that are easier to harvest and more abundant (sodium, carbon, </a:t>
            </a:r>
            <a:r>
              <a:rPr lang="en-US" dirty="0" err="1"/>
              <a:t>etc</a:t>
            </a:r>
            <a:r>
              <a:rPr lang="en-US" dirty="0"/>
              <a:t>)</a:t>
            </a:r>
          </a:p>
          <a:p>
            <a:endParaRPr lang="en-US" dirty="0"/>
          </a:p>
          <a:p>
            <a:r>
              <a:rPr lang="en-US" dirty="0"/>
              <a:t>https://web.mit.edu/12.000/www/m2016/finalwebsite/solutions/recycling.html</a:t>
            </a:r>
          </a:p>
          <a:p>
            <a:endParaRPr lang="en-US" dirty="0"/>
          </a:p>
          <a:p>
            <a:r>
              <a:rPr lang="en-US" dirty="0"/>
              <a:t>https://twitter.com/hdebeaufort/status/1257316175773437953?s=27</a:t>
            </a:r>
          </a:p>
        </p:txBody>
      </p:sp>
      <p:sp>
        <p:nvSpPr>
          <p:cNvPr id="4" name="Slide Number Placeholder 3"/>
          <p:cNvSpPr>
            <a:spLocks noGrp="1"/>
          </p:cNvSpPr>
          <p:nvPr>
            <p:ph type="sldNum" sz="quarter" idx="5"/>
          </p:nvPr>
        </p:nvSpPr>
        <p:spPr/>
        <p:txBody>
          <a:bodyPr/>
          <a:lstStyle/>
          <a:p>
            <a:fld id="{754EFDFA-6A5F-4E4E-B8B6-D810912A1BEC}" type="slidenum">
              <a:rPr lang="en-US" smtClean="0"/>
              <a:t>19</a:t>
            </a:fld>
            <a:endParaRPr lang="en-US"/>
          </a:p>
        </p:txBody>
      </p:sp>
    </p:spTree>
    <p:extLst>
      <p:ext uri="{BB962C8B-B14F-4D97-AF65-F5344CB8AC3E}">
        <p14:creationId xmlns:p14="http://schemas.microsoft.com/office/powerpoint/2010/main" val="378094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20</a:t>
            </a:fld>
            <a:endParaRPr lang="en-US"/>
          </a:p>
        </p:txBody>
      </p:sp>
    </p:spTree>
    <p:extLst>
      <p:ext uri="{BB962C8B-B14F-4D97-AF65-F5344CB8AC3E}">
        <p14:creationId xmlns:p14="http://schemas.microsoft.com/office/powerpoint/2010/main" val="80700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diameter and taller cells with more active material (less deadweight) that’s cheaper to manufacture while maintaining supercharging and thermal control.</a:t>
            </a:r>
          </a:p>
          <a:p>
            <a:r>
              <a:rPr lang="en-US" dirty="0"/>
              <a:t>These cells also add more structural integrity to the cars, since they’re aligned along the bottom of the car. </a:t>
            </a:r>
          </a:p>
          <a:p>
            <a:r>
              <a:rPr lang="en-US" dirty="0"/>
              <a:t>Also, they got rid of tabs</a:t>
            </a:r>
          </a:p>
          <a:p>
            <a:endParaRPr lang="en-US" dirty="0">
              <a:hlinkClick r:id="rId3"/>
            </a:endParaRPr>
          </a:p>
          <a:p>
            <a:r>
              <a:rPr lang="en-US" dirty="0">
                <a:hlinkClick r:id="rId3"/>
              </a:rPr>
              <a:t>Deep Dive Into Tesla </a:t>
            </a:r>
            <a:r>
              <a:rPr lang="en-US" dirty="0" err="1">
                <a:hlinkClick r:id="rId3"/>
              </a:rPr>
              <a:t>Tabless</a:t>
            </a:r>
            <a:r>
              <a:rPr lang="en-US" dirty="0">
                <a:hlinkClick r:id="rId3"/>
              </a:rPr>
              <a:t> Electrode Patent Before Battery Day (tesmanian.com)</a:t>
            </a:r>
            <a:endParaRPr lang="en-US" dirty="0"/>
          </a:p>
          <a:p>
            <a:r>
              <a:rPr lang="en-US" dirty="0"/>
              <a:t>Getting rid of these tabs apparently allows for a lot better power distribution and somehow allows charge/discharge at each plane in the coil.</a:t>
            </a:r>
          </a:p>
          <a:p>
            <a:r>
              <a:rPr lang="en-US" dirty="0"/>
              <a:t>It also eliminates production steps and better manages heating concerns.</a:t>
            </a:r>
          </a:p>
        </p:txBody>
      </p:sp>
      <p:sp>
        <p:nvSpPr>
          <p:cNvPr id="4" name="Slide Number Placeholder 3"/>
          <p:cNvSpPr>
            <a:spLocks noGrp="1"/>
          </p:cNvSpPr>
          <p:nvPr>
            <p:ph type="sldNum" sz="quarter" idx="5"/>
          </p:nvPr>
        </p:nvSpPr>
        <p:spPr/>
        <p:txBody>
          <a:bodyPr/>
          <a:lstStyle/>
          <a:p>
            <a:fld id="{754EFDFA-6A5F-4E4E-B8B6-D810912A1BEC}" type="slidenum">
              <a:rPr lang="en-US" smtClean="0"/>
              <a:t>21</a:t>
            </a:fld>
            <a:endParaRPr lang="en-US"/>
          </a:p>
        </p:txBody>
      </p:sp>
    </p:spTree>
    <p:extLst>
      <p:ext uri="{BB962C8B-B14F-4D97-AF65-F5344CB8AC3E}">
        <p14:creationId xmlns:p14="http://schemas.microsoft.com/office/powerpoint/2010/main" val="100410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harter"/>
              </a:rPr>
              <a:t>silver-carbon instead of lithium metal in a prototype pouch yields a battery with a higher capacity, lengthens the cycle life, and makes the battery safer.</a:t>
            </a:r>
          </a:p>
          <a:p>
            <a:r>
              <a:rPr lang="en-US" b="0" i="0" dirty="0">
                <a:solidFill>
                  <a:srgbClr val="000000"/>
                </a:solidFill>
                <a:effectLst/>
                <a:latin typeface="Charter"/>
              </a:rPr>
              <a:t>Samsung predicts 500 mile range with more than 1000 recharges (500k miles). However, no year prediction.</a:t>
            </a:r>
          </a:p>
          <a:p>
            <a:r>
              <a:rPr lang="en-US" b="0" i="0" dirty="0" err="1">
                <a:solidFill>
                  <a:srgbClr val="000000"/>
                </a:solidFill>
                <a:effectLst/>
                <a:latin typeface="Charter"/>
              </a:rPr>
              <a:t>QuantumScape</a:t>
            </a:r>
            <a:r>
              <a:rPr lang="en-US" b="0" i="0" dirty="0">
                <a:solidFill>
                  <a:srgbClr val="000000"/>
                </a:solidFill>
                <a:effectLst/>
                <a:latin typeface="Charter"/>
              </a:rPr>
              <a:t> predicts we’ll see their batteries in four years. Issues it faces are that lithium ion batteries are already widely used, and their performance and cost are only expected to drop while this technology is still in its R&amp;D phase. </a:t>
            </a:r>
          </a:p>
          <a:p>
            <a:r>
              <a:rPr lang="en-US" b="0" i="0" dirty="0">
                <a:solidFill>
                  <a:srgbClr val="000000"/>
                </a:solidFill>
                <a:effectLst/>
                <a:latin typeface="Charter"/>
              </a:rPr>
              <a:t>https://www.quantumscape.com/</a:t>
            </a:r>
          </a:p>
          <a:p>
            <a:r>
              <a:rPr lang="en-US" dirty="0"/>
              <a:t>Solid state batteries (Samsung, </a:t>
            </a:r>
            <a:r>
              <a:rPr lang="en-US" dirty="0" err="1"/>
              <a:t>QuantumScape</a:t>
            </a:r>
            <a:r>
              <a:rPr lang="en-US" dirty="0"/>
              <a:t>)</a:t>
            </a:r>
          </a:p>
          <a:p>
            <a:pPr lvl="1"/>
            <a:r>
              <a:rPr lang="en-US" dirty="0"/>
              <a:t>Improved energy density, power density, safety, </a:t>
            </a:r>
          </a:p>
          <a:p>
            <a:pPr lvl="1"/>
            <a:r>
              <a:rPr lang="en-US" dirty="0"/>
              <a:t>Replacing dendritic lithium with silver-carbon</a:t>
            </a:r>
          </a:p>
          <a:p>
            <a:endParaRPr lang="en-US" b="0" i="0" dirty="0">
              <a:solidFill>
                <a:srgbClr val="000000"/>
              </a:solidFill>
              <a:effectLst/>
              <a:latin typeface="Charter"/>
            </a:endParaRP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22</a:t>
            </a:fld>
            <a:endParaRPr lang="en-US"/>
          </a:p>
        </p:txBody>
      </p:sp>
    </p:spTree>
    <p:extLst>
      <p:ext uri="{BB962C8B-B14F-4D97-AF65-F5344CB8AC3E}">
        <p14:creationId xmlns:p14="http://schemas.microsoft.com/office/powerpoint/2010/main" val="351618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Charter"/>
            </a:endParaRPr>
          </a:p>
          <a:p>
            <a:endParaRPr lang="en-US" b="0" i="0" dirty="0">
              <a:solidFill>
                <a:srgbClr val="000000"/>
              </a:solidFill>
              <a:effectLst/>
              <a:latin typeface="Charter"/>
            </a:endParaRPr>
          </a:p>
          <a:p>
            <a:r>
              <a:rPr lang="en-US" b="0" i="0" dirty="0">
                <a:solidFill>
                  <a:srgbClr val="222222"/>
                </a:solidFill>
                <a:effectLst/>
                <a:latin typeface="Harding"/>
              </a:rPr>
              <a:t>certain protein could efficiently prevent and eliminate the growth of wispy lithium dendrites, leading to long cycle life and high Coulombic efficiency of lithium metal anodes. </a:t>
            </a:r>
            <a:r>
              <a:rPr lang="en-US" b="0" i="0" dirty="0">
                <a:solidFill>
                  <a:srgbClr val="000000"/>
                </a:solidFill>
                <a:effectLst/>
                <a:latin typeface="Charter"/>
              </a:rPr>
              <a:t> Protein acts like a natural, immunization mechanism for self-defense against the growing dendrites. These proteins can be added into electrolyte, and then adsorb onto lithium metal surface. This changes the electric field distribution, causing a plating and stripping of the electrode. So still lose electrode material, but won’t have failure to dendrites which short circuits batteries relatively quickly. </a:t>
            </a:r>
          </a:p>
          <a:p>
            <a:endParaRPr lang="en-US" b="0" i="0" dirty="0">
              <a:solidFill>
                <a:srgbClr val="000000"/>
              </a:solidFill>
              <a:effectLst/>
              <a:latin typeface="Charter"/>
            </a:endParaRPr>
          </a:p>
          <a:p>
            <a:r>
              <a:rPr lang="en-US" b="0" i="0" dirty="0">
                <a:solidFill>
                  <a:srgbClr val="000000"/>
                </a:solidFill>
                <a:effectLst/>
                <a:latin typeface="Charter"/>
              </a:rPr>
              <a:t>Proteins: https://www.nature.com/articles/s41467-020-19246-2</a:t>
            </a:r>
          </a:p>
          <a:p>
            <a:endParaRPr lang="en-US" b="0" i="0" dirty="0">
              <a:solidFill>
                <a:srgbClr val="000000"/>
              </a:solidFill>
              <a:effectLst/>
              <a:latin typeface="Charter"/>
            </a:endParaRP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23</a:t>
            </a:fld>
            <a:endParaRPr lang="en-US"/>
          </a:p>
        </p:txBody>
      </p:sp>
    </p:spTree>
    <p:extLst>
      <p:ext uri="{BB962C8B-B14F-4D97-AF65-F5344CB8AC3E}">
        <p14:creationId xmlns:p14="http://schemas.microsoft.com/office/powerpoint/2010/main" val="328274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30303"/>
                </a:solidFill>
                <a:effectLst/>
                <a:latin typeface="Roboto"/>
              </a:rPr>
              <a:t>The left-hand side of the video shows real-time video footage of conventional diesel combustion, where the fuel injector (center) sprays 8 jets of liquid fuel into combustion chamber. The right-hand side of the video shows real-time video footage of Homogeneous Charge Compression Ignition (HCCI), an advanced combustion process where fuel is vaporized and premixed with air prior to compression.</a:t>
            </a:r>
            <a:endParaRPr lang="en-US" dirty="0"/>
          </a:p>
          <a:p>
            <a:endParaRPr lang="en-US" dirty="0"/>
          </a:p>
          <a:p>
            <a:r>
              <a:rPr lang="en-US" dirty="0"/>
              <a:t>For gasoline powered vehicles, researchers are looking at low-temperature combustion, diluted gasoline combustion, clean diesel, </a:t>
            </a:r>
          </a:p>
        </p:txBody>
      </p:sp>
      <p:sp>
        <p:nvSpPr>
          <p:cNvPr id="4" name="Slide Number Placeholder 3"/>
          <p:cNvSpPr>
            <a:spLocks noGrp="1"/>
          </p:cNvSpPr>
          <p:nvPr>
            <p:ph type="sldNum" sz="quarter" idx="5"/>
          </p:nvPr>
        </p:nvSpPr>
        <p:spPr/>
        <p:txBody>
          <a:bodyPr/>
          <a:lstStyle/>
          <a:p>
            <a:fld id="{754EFDFA-6A5F-4E4E-B8B6-D810912A1BEC}" type="slidenum">
              <a:rPr lang="en-US" smtClean="0"/>
              <a:t>24</a:t>
            </a:fld>
            <a:endParaRPr lang="en-US"/>
          </a:p>
        </p:txBody>
      </p:sp>
    </p:spTree>
    <p:extLst>
      <p:ext uri="{BB962C8B-B14F-4D97-AF65-F5344CB8AC3E}">
        <p14:creationId xmlns:p14="http://schemas.microsoft.com/office/powerpoint/2010/main" val="80756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 contribution to greenhouse gases (HGH) expected to rise by 20% by 2030 and to 50 % by 2050</a:t>
            </a:r>
          </a:p>
          <a:p>
            <a:pPr lvl="1"/>
            <a:r>
              <a:rPr lang="en-US" dirty="0"/>
              <a:t>To combat: Need global rail transport electrification and at least 20% of road transport vehicles to be EVs by 2030 (</a:t>
            </a:r>
            <a:r>
              <a:rPr lang="en-US" dirty="0">
                <a:hlinkClick r:id="rId3"/>
              </a:rPr>
              <a:t>Paris electro mobility declaration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https://www.epa.gov/greenvehicles/fast-facts-transportation-greenhouse-gas-emissions</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6</a:t>
            </a:fld>
            <a:endParaRPr lang="en-US"/>
          </a:p>
        </p:txBody>
      </p:sp>
    </p:spTree>
    <p:extLst>
      <p:ext uri="{BB962C8B-B14F-4D97-AF65-F5344CB8AC3E}">
        <p14:creationId xmlns:p14="http://schemas.microsoft.com/office/powerpoint/2010/main" val="281146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https://www.energy.gov/science-innovation/climate-change</a:t>
            </a:r>
          </a:p>
        </p:txBody>
      </p:sp>
      <p:sp>
        <p:nvSpPr>
          <p:cNvPr id="4" name="Slide Number Placeholder 3"/>
          <p:cNvSpPr>
            <a:spLocks noGrp="1"/>
          </p:cNvSpPr>
          <p:nvPr>
            <p:ph type="sldNum" sz="quarter" idx="5"/>
          </p:nvPr>
        </p:nvSpPr>
        <p:spPr/>
        <p:txBody>
          <a:bodyPr/>
          <a:lstStyle/>
          <a:p>
            <a:fld id="{754EFDFA-6A5F-4E4E-B8B6-D810912A1BEC}" type="slidenum">
              <a:rPr lang="en-US" smtClean="0"/>
              <a:t>7</a:t>
            </a:fld>
            <a:endParaRPr lang="en-US"/>
          </a:p>
        </p:txBody>
      </p:sp>
    </p:spTree>
    <p:extLst>
      <p:ext uri="{BB962C8B-B14F-4D97-AF65-F5344CB8AC3E}">
        <p14:creationId xmlns:p14="http://schemas.microsoft.com/office/powerpoint/2010/main" val="136319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EV’s, can recharge by renewable energy sources like solar, wind, geothermal, nuclear, </a:t>
            </a:r>
            <a:r>
              <a:rPr lang="en-US" dirty="0" err="1"/>
              <a:t>etc</a:t>
            </a:r>
            <a:endParaRPr lang="en-US" dirty="0"/>
          </a:p>
          <a:p>
            <a:r>
              <a:rPr lang="en-US" dirty="0"/>
              <a:t>Also, less energy for transportation of fuel</a:t>
            </a:r>
          </a:p>
          <a:p>
            <a:r>
              <a:rPr lang="en-US" dirty="0"/>
              <a:t>Higher energy conversion if fuel converted in industrial reactors instead of in small car engines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https://afdc.energy.gov/vehicles/electric_emissions.html</a:t>
            </a:r>
            <a:endParaRPr lang="en-US" dirty="0"/>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8</a:t>
            </a:fld>
            <a:endParaRPr lang="en-US"/>
          </a:p>
        </p:txBody>
      </p:sp>
    </p:spTree>
    <p:extLst>
      <p:ext uri="{BB962C8B-B14F-4D97-AF65-F5344CB8AC3E}">
        <p14:creationId xmlns:p14="http://schemas.microsoft.com/office/powerpoint/2010/main" val="46834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1890: William Morrison: electric wagon in Iowa to travel 14 mph (first one from Robert Anderson 1832-39, got destroyed from rail workers)</a:t>
            </a:r>
          </a:p>
          <a:p>
            <a:pPr lvl="1"/>
            <a:r>
              <a:rPr lang="en-US" dirty="0"/>
              <a:t>Through 1900, electric cars accounted for 1/3 of vehicles in NYC</a:t>
            </a:r>
          </a:p>
          <a:p>
            <a:r>
              <a:rPr lang="en-US" dirty="0"/>
              <a:t>Many historic inventors and businessman investigated EV’s</a:t>
            </a:r>
          </a:p>
          <a:p>
            <a:pPr lvl="1"/>
            <a:r>
              <a:rPr lang="en-US" dirty="0">
                <a:hlinkClick r:id="rId3"/>
              </a:rPr>
              <a:t>Henry Ford and Thomas Edison </a:t>
            </a:r>
            <a:endParaRPr lang="en-US" dirty="0"/>
          </a:p>
          <a:p>
            <a:pPr lvl="1"/>
            <a:r>
              <a:rPr lang="en-US" dirty="0"/>
              <a:t>Ferdinand Porsche</a:t>
            </a:r>
          </a:p>
          <a:p>
            <a:pPr lvl="1"/>
            <a:r>
              <a:rPr lang="en-US" dirty="0"/>
              <a:t>Setback: Weight of batteries, not solved until Li+</a:t>
            </a:r>
          </a:p>
          <a:p>
            <a:r>
              <a:rPr lang="en-US" dirty="0"/>
              <a:t>By 1935, all EV’s disappeared due to long-range travel from new highways and cheap fuel discovered in Texas and Oklahoma</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9</a:t>
            </a:fld>
            <a:endParaRPr lang="en-US"/>
          </a:p>
        </p:txBody>
      </p:sp>
    </p:spTree>
    <p:extLst>
      <p:ext uri="{BB962C8B-B14F-4D97-AF65-F5344CB8AC3E}">
        <p14:creationId xmlns:p14="http://schemas.microsoft.com/office/powerpoint/2010/main" val="2659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1970’s initiated US’s concern over dependence on oil</a:t>
            </a:r>
          </a:p>
          <a:p>
            <a:pPr lvl="1"/>
            <a:r>
              <a:rPr lang="en-US" dirty="0"/>
              <a:t>Electric and Hybrid Vehicle R,D, &amp; Demonstration Act of 1976 for DOE to research E &amp; HV’s. Goals were to design changes in road-design, utilities, tax policies; incentivize inventions by guaranteeing a purchase of 2500-5000 vehicles, and make sure no biases in industry</a:t>
            </a:r>
          </a:p>
          <a:p>
            <a:pPr lvl="1"/>
            <a:endParaRPr lang="en-US" dirty="0"/>
          </a:p>
          <a:p>
            <a:pPr lvl="1"/>
            <a:r>
              <a:rPr lang="en-US" dirty="0"/>
              <a:t>Image: https://www.hagerty.com/media/automotive-history/decades-before-gm-ev1-these-postal-electruck-jeeps-delivered-the-goods/</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10</a:t>
            </a:fld>
            <a:endParaRPr lang="en-US"/>
          </a:p>
        </p:txBody>
      </p:sp>
    </p:spTree>
    <p:extLst>
      <p:ext uri="{BB962C8B-B14F-4D97-AF65-F5344CB8AC3E}">
        <p14:creationId xmlns:p14="http://schemas.microsoft.com/office/powerpoint/2010/main" val="108194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1990’s: Renewed interest in EV’s from government policies: 1990 Clean Air Act Amendment, ‘92 Energy Policy Act, and California 0 emission vehicle mandate</a:t>
            </a:r>
          </a:p>
          <a:p>
            <a:endParaRPr lang="en-US" dirty="0"/>
          </a:p>
          <a:p>
            <a:r>
              <a:rPr lang="en-US" dirty="0"/>
              <a:t>https://en.wikipedia.org/wiki/General_Motors_EV1#:~:text=The%20General%20Motors%20EV1%20was,electric%20vehicle%20from%20the%20outset.</a:t>
            </a:r>
          </a:p>
        </p:txBody>
      </p:sp>
      <p:sp>
        <p:nvSpPr>
          <p:cNvPr id="4" name="Slide Number Placeholder 3"/>
          <p:cNvSpPr>
            <a:spLocks noGrp="1"/>
          </p:cNvSpPr>
          <p:nvPr>
            <p:ph type="sldNum" sz="quarter" idx="5"/>
          </p:nvPr>
        </p:nvSpPr>
        <p:spPr/>
        <p:txBody>
          <a:bodyPr/>
          <a:lstStyle/>
          <a:p>
            <a:fld id="{754EFDFA-6A5F-4E4E-B8B6-D810912A1BEC}" type="slidenum">
              <a:rPr lang="en-US" smtClean="0"/>
              <a:t>11</a:t>
            </a:fld>
            <a:endParaRPr lang="en-US"/>
          </a:p>
        </p:txBody>
      </p:sp>
    </p:spTree>
    <p:extLst>
      <p:ext uri="{BB962C8B-B14F-4D97-AF65-F5344CB8AC3E}">
        <p14:creationId xmlns:p14="http://schemas.microsoft.com/office/powerpoint/2010/main" val="323175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https://en.wikipedia.org/wiki/Honda_EV_Plus</a:t>
            </a:r>
          </a:p>
          <a:p>
            <a:endParaRPr lang="en-US" dirty="0"/>
          </a:p>
          <a:p>
            <a:r>
              <a:rPr lang="en-US" dirty="0"/>
              <a:t>https://blog.toyota.co.uk/history-toyota-prius#:~:text=The%20Toyota%20Prius%20was%20the,%2C%20low%2Demission%20family%20vehicle.</a:t>
            </a:r>
          </a:p>
        </p:txBody>
      </p:sp>
      <p:sp>
        <p:nvSpPr>
          <p:cNvPr id="4" name="Slide Number Placeholder 3"/>
          <p:cNvSpPr>
            <a:spLocks noGrp="1"/>
          </p:cNvSpPr>
          <p:nvPr>
            <p:ph type="sldNum" sz="quarter" idx="5"/>
          </p:nvPr>
        </p:nvSpPr>
        <p:spPr/>
        <p:txBody>
          <a:bodyPr/>
          <a:lstStyle/>
          <a:p>
            <a:fld id="{754EFDFA-6A5F-4E4E-B8B6-D810912A1BEC}" type="slidenum">
              <a:rPr lang="en-US" smtClean="0"/>
              <a:t>12</a:t>
            </a:fld>
            <a:endParaRPr lang="en-US"/>
          </a:p>
        </p:txBody>
      </p:sp>
    </p:spTree>
    <p:extLst>
      <p:ext uri="{BB962C8B-B14F-4D97-AF65-F5344CB8AC3E}">
        <p14:creationId xmlns:p14="http://schemas.microsoft.com/office/powerpoint/2010/main" val="302424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Tesla Motors starts producing luxury E sports cars w/ 200+ miles on one charge (Li+ batteries)</a:t>
            </a:r>
          </a:p>
          <a:p>
            <a:endParaRPr lang="en-US" dirty="0"/>
          </a:p>
        </p:txBody>
      </p:sp>
      <p:sp>
        <p:nvSpPr>
          <p:cNvPr id="4" name="Slide Number Placeholder 3"/>
          <p:cNvSpPr>
            <a:spLocks noGrp="1"/>
          </p:cNvSpPr>
          <p:nvPr>
            <p:ph type="sldNum" sz="quarter" idx="5"/>
          </p:nvPr>
        </p:nvSpPr>
        <p:spPr/>
        <p:txBody>
          <a:bodyPr/>
          <a:lstStyle/>
          <a:p>
            <a:fld id="{754EFDFA-6A5F-4E4E-B8B6-D810912A1BEC}" type="slidenum">
              <a:rPr lang="en-US" smtClean="0"/>
              <a:t>13</a:t>
            </a:fld>
            <a:endParaRPr lang="en-US"/>
          </a:p>
        </p:txBody>
      </p:sp>
    </p:spTree>
    <p:extLst>
      <p:ext uri="{BB962C8B-B14F-4D97-AF65-F5344CB8AC3E}">
        <p14:creationId xmlns:p14="http://schemas.microsoft.com/office/powerpoint/2010/main" val="31831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789D-2465-4A24-8397-A0D04B768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DEBB7-82C1-4EDC-9925-6591B5F18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C667F-957D-442B-9AA2-068DC661CF87}"/>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7AA76C41-A87C-4066-9C6B-B1749B78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5B9FE-19DA-49EC-8374-37474518FCD3}"/>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187018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691A-510A-4271-852A-4ECE9D5D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42A6F-E152-4851-8659-3527504304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25390-1516-4299-A8F7-B4A8CCF56CE0}"/>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749E8889-CBA8-4FBB-8654-45B8321B9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08AF-1F6F-4436-B0B0-2293D65C0089}"/>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2975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F3D7F-3CCB-4F36-8B60-466EADBBC6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D2B98-B26F-4CC6-8B07-BC8D0ED9D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25309-2FB6-41EA-AF80-A4437F3340EE}"/>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5FA991E4-0161-4716-847B-462BEB1C3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EFBA6-F3CB-4D53-8DF4-34C9FCAAD725}"/>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260084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3AD-922F-482E-95DA-3A1C58008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671E5-DEFD-4B43-BE07-8F3C74625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CE98B-1023-4CAE-9FD9-26B9FD10FC16}"/>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F5FA4187-C761-49CA-AD49-A40EE8C34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6ADAF-D8A2-4301-986B-14B1E88EB828}"/>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250603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A252-136B-423D-9BF6-0D146692F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88A12-78D4-4CBD-8493-D20D65E13C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E0CF2-C45F-4FD8-B5D2-7148115BA052}"/>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B854A1E9-2787-4107-A737-856719FC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24C59-B68B-4701-B5D0-E6A4D9D18FBD}"/>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214115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C9D9-FF25-4DE2-9545-C97191B71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B209F-E8A8-4504-B120-4020C0DD8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A4C91-D252-4886-BD5F-8E1E885F8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6283B9-9558-4D61-BD6F-B6AA48554D55}"/>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6" name="Footer Placeholder 5">
            <a:extLst>
              <a:ext uri="{FF2B5EF4-FFF2-40B4-BE49-F238E27FC236}">
                <a16:creationId xmlns:a16="http://schemas.microsoft.com/office/drawing/2014/main" id="{49AFD437-CCCD-4C74-B9C4-441FB847D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905C0-24D8-4555-8B05-E485D442AD96}"/>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115842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CA64-3136-4184-976F-0A24681F7E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DC6277-FB8C-4630-8089-EBB0408C2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457429-81C7-4CE6-89DB-3B03B2D49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36CCA-785F-40E9-AC36-44C3963B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C86E8-83AD-4992-8999-4819C6335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484FB4-4233-49AA-B5B9-B20A5A59A02F}"/>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8" name="Footer Placeholder 7">
            <a:extLst>
              <a:ext uri="{FF2B5EF4-FFF2-40B4-BE49-F238E27FC236}">
                <a16:creationId xmlns:a16="http://schemas.microsoft.com/office/drawing/2014/main" id="{6650A6D0-37EA-43FC-8A66-20326726C2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E4DFC-282F-4608-952A-3BABD352361F}"/>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421587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7875-1E8A-4374-9009-1E2941F26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47B62-FB6D-4285-93EE-9415B41E1A05}"/>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4" name="Footer Placeholder 3">
            <a:extLst>
              <a:ext uri="{FF2B5EF4-FFF2-40B4-BE49-F238E27FC236}">
                <a16:creationId xmlns:a16="http://schemas.microsoft.com/office/drawing/2014/main" id="{861301C5-22EE-47B4-96B8-132E30A17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1153-4B9D-466C-A239-B1BC984778E2}"/>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158603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06D4F0-EDED-48B9-8BC6-8F426C844070}"/>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3" name="Footer Placeholder 2">
            <a:extLst>
              <a:ext uri="{FF2B5EF4-FFF2-40B4-BE49-F238E27FC236}">
                <a16:creationId xmlns:a16="http://schemas.microsoft.com/office/drawing/2014/main" id="{CD1E7FC6-75CC-480F-8C74-474219A99E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1AA06-19D6-427A-AC81-D88AC54E7ECD}"/>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38951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3DFD-36D8-420E-9E5A-A583D5D6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024A9-5140-4CEA-BA2B-2C5001508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89214-1298-4697-8560-D4837F73B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DF7F5-D320-4489-913B-351084EBCD7D}"/>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6" name="Footer Placeholder 5">
            <a:extLst>
              <a:ext uri="{FF2B5EF4-FFF2-40B4-BE49-F238E27FC236}">
                <a16:creationId xmlns:a16="http://schemas.microsoft.com/office/drawing/2014/main" id="{5E7E7894-04B7-4588-B44E-80479B985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6C9C7-3B02-4893-8383-EC28D6F5876A}"/>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102318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3722-46E5-4AD1-B8F4-8EC82CE87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F6EA0-F96C-4646-B0A8-7FBE57923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E8560-B1F9-4F8B-85F9-4FB98CD99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8D5FF-F366-4C64-BEDA-3F6BF2EBAAA9}"/>
              </a:ext>
            </a:extLst>
          </p:cNvPr>
          <p:cNvSpPr>
            <a:spLocks noGrp="1"/>
          </p:cNvSpPr>
          <p:nvPr>
            <p:ph type="dt" sz="half" idx="10"/>
          </p:nvPr>
        </p:nvSpPr>
        <p:spPr/>
        <p:txBody>
          <a:bodyPr/>
          <a:lstStyle/>
          <a:p>
            <a:fld id="{6D8DDAFB-B4B7-4E68-A0D0-6201D13E0C9B}" type="datetimeFigureOut">
              <a:rPr lang="en-US" smtClean="0"/>
              <a:t>12/17/2020</a:t>
            </a:fld>
            <a:endParaRPr lang="en-US"/>
          </a:p>
        </p:txBody>
      </p:sp>
      <p:sp>
        <p:nvSpPr>
          <p:cNvPr id="6" name="Footer Placeholder 5">
            <a:extLst>
              <a:ext uri="{FF2B5EF4-FFF2-40B4-BE49-F238E27FC236}">
                <a16:creationId xmlns:a16="http://schemas.microsoft.com/office/drawing/2014/main" id="{5250D8E4-6388-4B94-85DC-1718F00D3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F2D82-5F06-4779-9DDD-A621D56B4A24}"/>
              </a:ext>
            </a:extLst>
          </p:cNvPr>
          <p:cNvSpPr>
            <a:spLocks noGrp="1"/>
          </p:cNvSpPr>
          <p:nvPr>
            <p:ph type="sldNum" sz="quarter" idx="12"/>
          </p:nvPr>
        </p:nvSpPr>
        <p:spPr/>
        <p:txBody>
          <a:bodyPr/>
          <a:lstStyle/>
          <a:p>
            <a:fld id="{F4043C61-837F-4B85-B085-22F4AA604A3B}" type="slidenum">
              <a:rPr lang="en-US" smtClean="0"/>
              <a:t>‹#›</a:t>
            </a:fld>
            <a:endParaRPr lang="en-US"/>
          </a:p>
        </p:txBody>
      </p:sp>
    </p:spTree>
    <p:extLst>
      <p:ext uri="{BB962C8B-B14F-4D97-AF65-F5344CB8AC3E}">
        <p14:creationId xmlns:p14="http://schemas.microsoft.com/office/powerpoint/2010/main" val="67924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63053-6863-4D62-A8AC-99F88E83E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50838-106E-4BFE-B6FF-272808C54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29DEF-F1F3-4AC9-93B9-78ACC4525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DDAFB-B4B7-4E68-A0D0-6201D13E0C9B}" type="datetimeFigureOut">
              <a:rPr lang="en-US" smtClean="0"/>
              <a:t>12/17/2020</a:t>
            </a:fld>
            <a:endParaRPr lang="en-US"/>
          </a:p>
        </p:txBody>
      </p:sp>
      <p:sp>
        <p:nvSpPr>
          <p:cNvPr id="5" name="Footer Placeholder 4">
            <a:extLst>
              <a:ext uri="{FF2B5EF4-FFF2-40B4-BE49-F238E27FC236}">
                <a16:creationId xmlns:a16="http://schemas.microsoft.com/office/drawing/2014/main" id="{2DDC88A5-AEA8-486F-99F2-6476CB19C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FB2B6D-FA67-425E-8CA8-3E752E704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43C61-837F-4B85-B085-22F4AA604A3B}" type="slidenum">
              <a:rPr lang="en-US" smtClean="0"/>
              <a:t>‹#›</a:t>
            </a:fld>
            <a:endParaRPr lang="en-US"/>
          </a:p>
        </p:txBody>
      </p:sp>
    </p:spTree>
    <p:extLst>
      <p:ext uri="{BB962C8B-B14F-4D97-AF65-F5344CB8AC3E}">
        <p14:creationId xmlns:p14="http://schemas.microsoft.com/office/powerpoint/2010/main" val="1456352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sciencedirect.com/science/article/abs/pii/S2214629620303200" TargetMode="External"/><Relationship Id="rId4" Type="http://schemas.openxmlformats.org/officeDocument/2006/relationships/hyperlink" Target="https://www.statista.com/statistics/183505/number-of-vehicles-in-the-united-states-since-1990/#:~:text=Some%20273.6%20million%20vehicles%20were,at%206.3%20million%20in%2020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www.ucsusa.org/resources/state-char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nergy.gov/maps/egallon" TargetMode="External"/><Relationship Id="rId5" Type="http://schemas.openxmlformats.org/officeDocument/2006/relationships/hyperlink" Target="https://www.fueleconomy.gov/feg/findacar.shtml"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article/pii/S187705091730412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torbiscuit.com/ford-electric-f150-ownership-costs-half-that-of-gas-picku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ontheissues.org/2020/Joe_Biden_Technology.htm" TargetMode="External"/><Relationship Id="rId5" Type="http://schemas.openxmlformats.org/officeDocument/2006/relationships/hyperlink" Target="https://www.zeta2030.org/#:~:text=The%20Zero%20Emission%20Transportation%20Association,be%20electric%20vehicles%20(EVs)." TargetMode="External"/><Relationship Id="rId4" Type="http://schemas.openxmlformats.org/officeDocument/2006/relationships/hyperlink" Target="https://www.tesla.com/2020shareholdermeeting#:~:text=2020%20Annual%20Meeting%20of%20Stockholders%20and%20Battery%20Day%20Tuesday%2C%20September,1%3A30%20PM%20Pacific%20Time&amp;text=Tesla's%202020%20Annual%20Meeting%20of,1%3A30%20PM%20Pacific%20Tim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Bcdltljuz8?feature=oembed"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erss.2020.101745" TargetMode="External"/><Relationship Id="rId2" Type="http://schemas.openxmlformats.org/officeDocument/2006/relationships/hyperlink" Target="https://www.sciencedirect.com/science/article/abs/pii/S2214629620303200" TargetMode="External"/><Relationship Id="rId1" Type="http://schemas.openxmlformats.org/officeDocument/2006/relationships/slideLayout" Target="../slideLayouts/slideLayout2.xml"/><Relationship Id="rId5" Type="http://schemas.openxmlformats.org/officeDocument/2006/relationships/hyperlink" Target="https://cleanenergy.org/blog/electric-vehicles-will-kick-gas/#:~:text=2019%20saw%2010%25%20year%2Dover,Tesla%20Model%203%20deliveries%20surged" TargetMode="External"/><Relationship Id="rId4" Type="http://schemas.openxmlformats.org/officeDocument/2006/relationships/hyperlink" Target="https://www.marketsandmarkets.com/Market-Reports/electric-vehicle-market-209371461.html#:~:text=The%20Electric%20Vehicles%20Market%20is,is%20from%202019%20to%2020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33B0-42A6-438C-AE1D-23E6575EFEB9}"/>
              </a:ext>
            </a:extLst>
          </p:cNvPr>
          <p:cNvSpPr>
            <a:spLocks noGrp="1"/>
          </p:cNvSpPr>
          <p:nvPr>
            <p:ph type="ctrTitle"/>
          </p:nvPr>
        </p:nvSpPr>
        <p:spPr/>
        <p:txBody>
          <a:bodyPr/>
          <a:lstStyle/>
          <a:p>
            <a:r>
              <a:rPr lang="en-US" dirty="0"/>
              <a:t>Electric Vehicle Market </a:t>
            </a:r>
          </a:p>
        </p:txBody>
      </p:sp>
      <p:sp>
        <p:nvSpPr>
          <p:cNvPr id="3" name="Subtitle 2">
            <a:extLst>
              <a:ext uri="{FF2B5EF4-FFF2-40B4-BE49-F238E27FC236}">
                <a16:creationId xmlns:a16="http://schemas.microsoft.com/office/drawing/2014/main" id="{93292F3E-356F-4DBB-8DC0-2DE64496B43E}"/>
              </a:ext>
            </a:extLst>
          </p:cNvPr>
          <p:cNvSpPr>
            <a:spLocks noGrp="1"/>
          </p:cNvSpPr>
          <p:nvPr>
            <p:ph type="subTitle" idx="1"/>
          </p:nvPr>
        </p:nvSpPr>
        <p:spPr/>
        <p:txBody>
          <a:bodyPr>
            <a:normAutofit/>
          </a:bodyPr>
          <a:lstStyle/>
          <a:p>
            <a:r>
              <a:rPr lang="en-US" dirty="0"/>
              <a:t>Harvard Energy Journal Club</a:t>
            </a:r>
          </a:p>
          <a:p>
            <a:r>
              <a:rPr lang="en-US" dirty="0"/>
              <a:t>December 11</a:t>
            </a:r>
            <a:r>
              <a:rPr lang="en-US" baseline="30000" dirty="0"/>
              <a:t>th</a:t>
            </a:r>
            <a:r>
              <a:rPr lang="en-US" dirty="0"/>
              <a:t>, 2020</a:t>
            </a:r>
          </a:p>
          <a:p>
            <a:r>
              <a:rPr lang="en-US" dirty="0"/>
              <a:t>Jordan Sosa</a:t>
            </a:r>
          </a:p>
        </p:txBody>
      </p:sp>
    </p:spTree>
    <p:extLst>
      <p:ext uri="{BB962C8B-B14F-4D97-AF65-F5344CB8AC3E}">
        <p14:creationId xmlns:p14="http://schemas.microsoft.com/office/powerpoint/2010/main" val="249697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40B1-5200-46C7-8268-420096B0F964}"/>
              </a:ext>
            </a:extLst>
          </p:cNvPr>
          <p:cNvSpPr>
            <a:spLocks noGrp="1"/>
          </p:cNvSpPr>
          <p:nvPr>
            <p:ph type="title"/>
          </p:nvPr>
        </p:nvSpPr>
        <p:spPr/>
        <p:txBody>
          <a:bodyPr/>
          <a:lstStyle/>
          <a:p>
            <a:r>
              <a:rPr lang="en-US" dirty="0"/>
              <a:t>History of EVs in USA</a:t>
            </a:r>
          </a:p>
        </p:txBody>
      </p:sp>
      <p:sp>
        <p:nvSpPr>
          <p:cNvPr id="3" name="Content Placeholder 2">
            <a:extLst>
              <a:ext uri="{FF2B5EF4-FFF2-40B4-BE49-F238E27FC236}">
                <a16:creationId xmlns:a16="http://schemas.microsoft.com/office/drawing/2014/main" id="{EA3A02AD-4755-4C53-95D4-C22DE787EB30}"/>
              </a:ext>
            </a:extLst>
          </p:cNvPr>
          <p:cNvSpPr>
            <a:spLocks noGrp="1"/>
          </p:cNvSpPr>
          <p:nvPr>
            <p:ph idx="1"/>
          </p:nvPr>
        </p:nvSpPr>
        <p:spPr>
          <a:xfrm>
            <a:off x="838200" y="1486601"/>
            <a:ext cx="7746676" cy="5278837"/>
          </a:xfrm>
        </p:spPr>
        <p:txBody>
          <a:bodyPr>
            <a:normAutofit/>
          </a:bodyPr>
          <a:lstStyle/>
          <a:p>
            <a:r>
              <a:rPr lang="en-US" dirty="0"/>
              <a:t>1970’s initiated US’s concern over dependence on oil</a:t>
            </a:r>
          </a:p>
          <a:p>
            <a:pPr lvl="1"/>
            <a:r>
              <a:rPr lang="en-US" dirty="0"/>
              <a:t>Government-funded EV/HEV research</a:t>
            </a:r>
          </a:p>
          <a:p>
            <a:r>
              <a:rPr lang="en-US" dirty="0"/>
              <a:t>GM developed EV for EPA’s 1</a:t>
            </a:r>
            <a:r>
              <a:rPr lang="en-US" baseline="30000" dirty="0"/>
              <a:t>st</a:t>
            </a:r>
            <a:r>
              <a:rPr lang="en-US" dirty="0"/>
              <a:t> symposium on Low Pollution Power Systems Development of same year</a:t>
            </a:r>
          </a:p>
          <a:p>
            <a:r>
              <a:rPr lang="en-US" dirty="0"/>
              <a:t>American Motor Company made E jeeps for USPS in ’75 tests</a:t>
            </a:r>
          </a:p>
          <a:p>
            <a:r>
              <a:rPr lang="en-US" dirty="0"/>
              <a:t>NASA used electric Lunar rover in ’71</a:t>
            </a:r>
          </a:p>
          <a:p>
            <a:r>
              <a:rPr lang="en-US" dirty="0"/>
              <a:t>Problem: Still limited speeds and ranges</a:t>
            </a:r>
          </a:p>
        </p:txBody>
      </p:sp>
      <p:pic>
        <p:nvPicPr>
          <p:cNvPr id="9" name="Picture 8">
            <a:extLst>
              <a:ext uri="{FF2B5EF4-FFF2-40B4-BE49-F238E27FC236}">
                <a16:creationId xmlns:a16="http://schemas.microsoft.com/office/drawing/2014/main" id="{C02C4D65-AD04-49ED-945B-564405BC108A}"/>
              </a:ext>
            </a:extLst>
          </p:cNvPr>
          <p:cNvPicPr>
            <a:picLocks noChangeAspect="1"/>
          </p:cNvPicPr>
          <p:nvPr/>
        </p:nvPicPr>
        <p:blipFill>
          <a:blip r:embed="rId3"/>
          <a:stretch>
            <a:fillRect/>
          </a:stretch>
        </p:blipFill>
        <p:spPr>
          <a:xfrm>
            <a:off x="8584875" y="1486601"/>
            <a:ext cx="3488699" cy="4314101"/>
          </a:xfrm>
          <a:prstGeom prst="rect">
            <a:avLst/>
          </a:prstGeom>
        </p:spPr>
      </p:pic>
      <p:sp>
        <p:nvSpPr>
          <p:cNvPr id="6" name="TextBox 5">
            <a:extLst>
              <a:ext uri="{FF2B5EF4-FFF2-40B4-BE49-F238E27FC236}">
                <a16:creationId xmlns:a16="http://schemas.microsoft.com/office/drawing/2014/main" id="{585590BC-AABB-4E1C-8690-FBE15A84B32C}"/>
              </a:ext>
            </a:extLst>
          </p:cNvPr>
          <p:cNvSpPr txBox="1"/>
          <p:nvPr/>
        </p:nvSpPr>
        <p:spPr>
          <a:xfrm>
            <a:off x="8656222" y="5959904"/>
            <a:ext cx="2409762" cy="784830"/>
          </a:xfrm>
          <a:prstGeom prst="rect">
            <a:avLst/>
          </a:prstGeom>
          <a:noFill/>
        </p:spPr>
        <p:txBody>
          <a:bodyPr wrap="square">
            <a:spAutoFit/>
          </a:bodyPr>
          <a:lstStyle/>
          <a:p>
            <a:pPr lvl="1"/>
            <a:r>
              <a:rPr lang="en-US" sz="900" dirty="0"/>
              <a:t>Image: </a:t>
            </a:r>
          </a:p>
          <a:p>
            <a:pPr lvl="1"/>
            <a:r>
              <a:rPr lang="en-US" sz="900" dirty="0"/>
              <a:t>https://www.hagerty.com/media/automotive-history/decades-before-gm-ev1-these-postal-electruck-jeeps-delivered-the-goods/</a:t>
            </a:r>
          </a:p>
        </p:txBody>
      </p:sp>
    </p:spTree>
    <p:extLst>
      <p:ext uri="{BB962C8B-B14F-4D97-AF65-F5344CB8AC3E}">
        <p14:creationId xmlns:p14="http://schemas.microsoft.com/office/powerpoint/2010/main" val="170530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40B1-5200-46C7-8268-420096B0F964}"/>
              </a:ext>
            </a:extLst>
          </p:cNvPr>
          <p:cNvSpPr>
            <a:spLocks noGrp="1"/>
          </p:cNvSpPr>
          <p:nvPr>
            <p:ph type="title"/>
          </p:nvPr>
        </p:nvSpPr>
        <p:spPr/>
        <p:txBody>
          <a:bodyPr/>
          <a:lstStyle/>
          <a:p>
            <a:r>
              <a:rPr lang="en-US" dirty="0"/>
              <a:t>History of EVs in USA</a:t>
            </a:r>
          </a:p>
        </p:txBody>
      </p:sp>
      <p:sp>
        <p:nvSpPr>
          <p:cNvPr id="3" name="Content Placeholder 2">
            <a:extLst>
              <a:ext uri="{FF2B5EF4-FFF2-40B4-BE49-F238E27FC236}">
                <a16:creationId xmlns:a16="http://schemas.microsoft.com/office/drawing/2014/main" id="{EA3A02AD-4755-4C53-95D4-C22DE787EB30}"/>
              </a:ext>
            </a:extLst>
          </p:cNvPr>
          <p:cNvSpPr>
            <a:spLocks noGrp="1"/>
          </p:cNvSpPr>
          <p:nvPr>
            <p:ph idx="1"/>
          </p:nvPr>
        </p:nvSpPr>
        <p:spPr>
          <a:xfrm>
            <a:off x="838200" y="1486601"/>
            <a:ext cx="5189851" cy="5278837"/>
          </a:xfrm>
        </p:spPr>
        <p:txBody>
          <a:bodyPr>
            <a:normAutofit/>
          </a:bodyPr>
          <a:lstStyle/>
          <a:p>
            <a:r>
              <a:rPr lang="en-US" dirty="0"/>
              <a:t>1990’s: Government programs renewed EV interest</a:t>
            </a:r>
          </a:p>
          <a:p>
            <a:pPr lvl="1"/>
            <a:r>
              <a:rPr lang="en-US" dirty="0"/>
              <a:t>Energy &amp; Air Acts</a:t>
            </a:r>
          </a:p>
          <a:p>
            <a:r>
              <a:rPr lang="en-US" dirty="0"/>
              <a:t>Speeds closer to gas vehicles, driving ranges ~ 60 miles;</a:t>
            </a:r>
          </a:p>
          <a:p>
            <a:pPr lvl="1"/>
            <a:r>
              <a:rPr lang="en-US" dirty="0"/>
              <a:t>The Impact set land speed record for EVs at 183 mph. Scrapped it.</a:t>
            </a:r>
          </a:p>
          <a:p>
            <a:pPr lvl="1"/>
            <a:r>
              <a:rPr lang="en-US" dirty="0"/>
              <a:t>GM EV1 first mass produced EV (initially lead-acid with 55 mile range, then with Ni-metal hydride, 100-140 miles))</a:t>
            </a:r>
          </a:p>
        </p:txBody>
      </p:sp>
      <p:pic>
        <p:nvPicPr>
          <p:cNvPr id="6" name="Picture 5">
            <a:extLst>
              <a:ext uri="{FF2B5EF4-FFF2-40B4-BE49-F238E27FC236}">
                <a16:creationId xmlns:a16="http://schemas.microsoft.com/office/drawing/2014/main" id="{8E00CF55-C7B2-4140-9FE0-5AD16AD4C03F}"/>
              </a:ext>
            </a:extLst>
          </p:cNvPr>
          <p:cNvPicPr>
            <a:picLocks noChangeAspect="1"/>
          </p:cNvPicPr>
          <p:nvPr/>
        </p:nvPicPr>
        <p:blipFill>
          <a:blip r:embed="rId3"/>
          <a:stretch>
            <a:fillRect/>
          </a:stretch>
        </p:blipFill>
        <p:spPr>
          <a:xfrm>
            <a:off x="6096000" y="2848035"/>
            <a:ext cx="5986683" cy="3858932"/>
          </a:xfrm>
          <a:prstGeom prst="rect">
            <a:avLst/>
          </a:prstGeom>
        </p:spPr>
      </p:pic>
      <p:sp>
        <p:nvSpPr>
          <p:cNvPr id="8" name="TextBox 7">
            <a:extLst>
              <a:ext uri="{FF2B5EF4-FFF2-40B4-BE49-F238E27FC236}">
                <a16:creationId xmlns:a16="http://schemas.microsoft.com/office/drawing/2014/main" id="{B8A5EB62-5E26-49C1-B474-A87848383282}"/>
              </a:ext>
            </a:extLst>
          </p:cNvPr>
          <p:cNvSpPr txBox="1"/>
          <p:nvPr/>
        </p:nvSpPr>
        <p:spPr>
          <a:xfrm>
            <a:off x="8456744" y="2917926"/>
            <a:ext cx="941283" cy="369332"/>
          </a:xfrm>
          <a:prstGeom prst="rect">
            <a:avLst/>
          </a:prstGeom>
          <a:noFill/>
        </p:spPr>
        <p:txBody>
          <a:bodyPr wrap="none" rtlCol="0">
            <a:spAutoFit/>
          </a:bodyPr>
          <a:lstStyle/>
          <a:p>
            <a:r>
              <a:rPr lang="en-US" dirty="0"/>
              <a:t>GM EV1</a:t>
            </a:r>
          </a:p>
        </p:txBody>
      </p:sp>
      <p:sp>
        <p:nvSpPr>
          <p:cNvPr id="7" name="TextBox 6">
            <a:extLst>
              <a:ext uri="{FF2B5EF4-FFF2-40B4-BE49-F238E27FC236}">
                <a16:creationId xmlns:a16="http://schemas.microsoft.com/office/drawing/2014/main" id="{2C00B5DA-DF19-4E26-A604-5484F8BD5F76}"/>
              </a:ext>
            </a:extLst>
          </p:cNvPr>
          <p:cNvSpPr txBox="1"/>
          <p:nvPr/>
        </p:nvSpPr>
        <p:spPr>
          <a:xfrm>
            <a:off x="7872085" y="2109371"/>
            <a:ext cx="3051883" cy="738664"/>
          </a:xfrm>
          <a:prstGeom prst="rect">
            <a:avLst/>
          </a:prstGeom>
          <a:noFill/>
        </p:spPr>
        <p:txBody>
          <a:bodyPr wrap="square">
            <a:spAutoFit/>
          </a:bodyPr>
          <a:lstStyle/>
          <a:p>
            <a:r>
              <a:rPr lang="en-US" sz="1050" dirty="0"/>
              <a:t>Image: https://en.wikipedia.org/wiki/General_Motors_EV1#:~:text=The%20General%20Motors%20EV1%20was,electric%20vehicle%20from%20the%20outset.</a:t>
            </a:r>
          </a:p>
        </p:txBody>
      </p:sp>
    </p:spTree>
    <p:extLst>
      <p:ext uri="{BB962C8B-B14F-4D97-AF65-F5344CB8AC3E}">
        <p14:creationId xmlns:p14="http://schemas.microsoft.com/office/powerpoint/2010/main" val="297744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40B1-5200-46C7-8268-420096B0F964}"/>
              </a:ext>
            </a:extLst>
          </p:cNvPr>
          <p:cNvSpPr>
            <a:spLocks noGrp="1"/>
          </p:cNvSpPr>
          <p:nvPr>
            <p:ph type="title"/>
          </p:nvPr>
        </p:nvSpPr>
        <p:spPr/>
        <p:txBody>
          <a:bodyPr/>
          <a:lstStyle/>
          <a:p>
            <a:r>
              <a:rPr lang="en-US" dirty="0"/>
              <a:t>History of EVs in USA (1990’s continued)</a:t>
            </a:r>
          </a:p>
        </p:txBody>
      </p:sp>
      <p:sp>
        <p:nvSpPr>
          <p:cNvPr id="3" name="Content Placeholder 2">
            <a:extLst>
              <a:ext uri="{FF2B5EF4-FFF2-40B4-BE49-F238E27FC236}">
                <a16:creationId xmlns:a16="http://schemas.microsoft.com/office/drawing/2014/main" id="{EA3A02AD-4755-4C53-95D4-C22DE787EB30}"/>
              </a:ext>
            </a:extLst>
          </p:cNvPr>
          <p:cNvSpPr>
            <a:spLocks noGrp="1"/>
          </p:cNvSpPr>
          <p:nvPr>
            <p:ph idx="1"/>
          </p:nvPr>
        </p:nvSpPr>
        <p:spPr>
          <a:xfrm>
            <a:off x="878970" y="1486601"/>
            <a:ext cx="4624903" cy="5278837"/>
          </a:xfrm>
        </p:spPr>
        <p:txBody>
          <a:bodyPr>
            <a:normAutofit/>
          </a:bodyPr>
          <a:lstStyle/>
          <a:p>
            <a:r>
              <a:rPr lang="en-US" dirty="0"/>
              <a:t>Honda EV: 1</a:t>
            </a:r>
            <a:r>
              <a:rPr lang="en-US" baseline="30000" dirty="0"/>
              <a:t>st</a:t>
            </a:r>
            <a:r>
              <a:rPr lang="en-US" dirty="0"/>
              <a:t> EV without lead acid batteries (80 mph, 8-35 h charge time); replaced with hybrid Honda Insight after 340 different models</a:t>
            </a:r>
          </a:p>
          <a:p>
            <a:r>
              <a:rPr lang="en-US" dirty="0"/>
              <a:t>1997: Toyota Prius first mass-produced hybrid (worldwide in 2000)</a:t>
            </a:r>
          </a:p>
          <a:p>
            <a:pPr marL="0" indent="0">
              <a:buNone/>
            </a:pPr>
            <a:endParaRPr lang="en-US" dirty="0"/>
          </a:p>
        </p:txBody>
      </p:sp>
      <p:pic>
        <p:nvPicPr>
          <p:cNvPr id="5" name="Picture 4">
            <a:extLst>
              <a:ext uri="{FF2B5EF4-FFF2-40B4-BE49-F238E27FC236}">
                <a16:creationId xmlns:a16="http://schemas.microsoft.com/office/drawing/2014/main" id="{EEDC9C9F-CA08-4445-9494-F8A2AEE25721}"/>
              </a:ext>
            </a:extLst>
          </p:cNvPr>
          <p:cNvPicPr>
            <a:picLocks noChangeAspect="1"/>
          </p:cNvPicPr>
          <p:nvPr/>
        </p:nvPicPr>
        <p:blipFill>
          <a:blip r:embed="rId3"/>
          <a:stretch>
            <a:fillRect/>
          </a:stretch>
        </p:blipFill>
        <p:spPr>
          <a:xfrm>
            <a:off x="5701895" y="1486601"/>
            <a:ext cx="3362507" cy="3007915"/>
          </a:xfrm>
          <a:prstGeom prst="rect">
            <a:avLst/>
          </a:prstGeom>
        </p:spPr>
      </p:pic>
      <p:pic>
        <p:nvPicPr>
          <p:cNvPr id="8" name="Picture 7">
            <a:extLst>
              <a:ext uri="{FF2B5EF4-FFF2-40B4-BE49-F238E27FC236}">
                <a16:creationId xmlns:a16="http://schemas.microsoft.com/office/drawing/2014/main" id="{EEAE7E7C-29EE-4785-9110-79AFFCB43B7B}"/>
              </a:ext>
            </a:extLst>
          </p:cNvPr>
          <p:cNvPicPr>
            <a:picLocks noChangeAspect="1"/>
          </p:cNvPicPr>
          <p:nvPr/>
        </p:nvPicPr>
        <p:blipFill>
          <a:blip r:embed="rId4"/>
          <a:stretch>
            <a:fillRect/>
          </a:stretch>
        </p:blipFill>
        <p:spPr>
          <a:xfrm>
            <a:off x="8159710" y="4455402"/>
            <a:ext cx="4032290" cy="2402598"/>
          </a:xfrm>
          <a:prstGeom prst="rect">
            <a:avLst/>
          </a:prstGeom>
        </p:spPr>
      </p:pic>
      <p:sp>
        <p:nvSpPr>
          <p:cNvPr id="6" name="TextBox 5">
            <a:extLst>
              <a:ext uri="{FF2B5EF4-FFF2-40B4-BE49-F238E27FC236}">
                <a16:creationId xmlns:a16="http://schemas.microsoft.com/office/drawing/2014/main" id="{A97A47C6-AA59-402A-B124-6C1F1FC5035C}"/>
              </a:ext>
            </a:extLst>
          </p:cNvPr>
          <p:cNvSpPr txBox="1"/>
          <p:nvPr/>
        </p:nvSpPr>
        <p:spPr>
          <a:xfrm>
            <a:off x="9262425" y="1965049"/>
            <a:ext cx="2269500" cy="538609"/>
          </a:xfrm>
          <a:prstGeom prst="rect">
            <a:avLst/>
          </a:prstGeom>
          <a:noFill/>
        </p:spPr>
        <p:txBody>
          <a:bodyPr wrap="square">
            <a:spAutoFit/>
          </a:bodyPr>
          <a:lstStyle/>
          <a:p>
            <a:r>
              <a:rPr lang="en-US" sz="1050" dirty="0"/>
              <a:t>Image: </a:t>
            </a:r>
            <a:r>
              <a:rPr lang="en-US" sz="800" dirty="0"/>
              <a:t>https://en.wikipedia.org/wiki/Honda_EV_Plus</a:t>
            </a:r>
          </a:p>
          <a:p>
            <a:endParaRPr lang="en-US" sz="1050" dirty="0"/>
          </a:p>
        </p:txBody>
      </p:sp>
      <p:sp>
        <p:nvSpPr>
          <p:cNvPr id="7" name="TextBox 6">
            <a:extLst>
              <a:ext uri="{FF2B5EF4-FFF2-40B4-BE49-F238E27FC236}">
                <a16:creationId xmlns:a16="http://schemas.microsoft.com/office/drawing/2014/main" id="{CB356F66-304C-4CB1-95C3-2F16B5F2A6B5}"/>
              </a:ext>
            </a:extLst>
          </p:cNvPr>
          <p:cNvSpPr txBox="1"/>
          <p:nvPr/>
        </p:nvSpPr>
        <p:spPr>
          <a:xfrm>
            <a:off x="5843617" y="4838836"/>
            <a:ext cx="2269500" cy="907941"/>
          </a:xfrm>
          <a:prstGeom prst="rect">
            <a:avLst/>
          </a:prstGeom>
          <a:noFill/>
        </p:spPr>
        <p:txBody>
          <a:bodyPr wrap="square">
            <a:spAutoFit/>
          </a:bodyPr>
          <a:lstStyle/>
          <a:p>
            <a:r>
              <a:rPr lang="en-US" sz="1050" dirty="0"/>
              <a:t>Image:</a:t>
            </a:r>
          </a:p>
          <a:p>
            <a:r>
              <a:rPr lang="en-US" sz="800" dirty="0"/>
              <a:t>https://blog.toyota.co.uk/history-toyota-prius#:~:text=The%20Toyota%20Prius%20was%20the,%2C%20low%2Demission%20family%20vehicle.</a:t>
            </a:r>
          </a:p>
          <a:p>
            <a:endParaRPr lang="en-US" sz="1050" dirty="0"/>
          </a:p>
        </p:txBody>
      </p:sp>
    </p:spTree>
    <p:extLst>
      <p:ext uri="{BB962C8B-B14F-4D97-AF65-F5344CB8AC3E}">
        <p14:creationId xmlns:p14="http://schemas.microsoft.com/office/powerpoint/2010/main" val="279579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40B1-5200-46C7-8268-420096B0F964}"/>
              </a:ext>
            </a:extLst>
          </p:cNvPr>
          <p:cNvSpPr>
            <a:spLocks noGrp="1"/>
          </p:cNvSpPr>
          <p:nvPr>
            <p:ph type="title"/>
          </p:nvPr>
        </p:nvSpPr>
        <p:spPr/>
        <p:txBody>
          <a:bodyPr/>
          <a:lstStyle/>
          <a:p>
            <a:r>
              <a:rPr lang="en-US" dirty="0"/>
              <a:t>Recent History of EVs</a:t>
            </a:r>
          </a:p>
        </p:txBody>
      </p:sp>
      <p:sp>
        <p:nvSpPr>
          <p:cNvPr id="3" name="Content Placeholder 2">
            <a:extLst>
              <a:ext uri="{FF2B5EF4-FFF2-40B4-BE49-F238E27FC236}">
                <a16:creationId xmlns:a16="http://schemas.microsoft.com/office/drawing/2014/main" id="{EA3A02AD-4755-4C53-95D4-C22DE787EB30}"/>
              </a:ext>
            </a:extLst>
          </p:cNvPr>
          <p:cNvSpPr>
            <a:spLocks noGrp="1"/>
          </p:cNvSpPr>
          <p:nvPr>
            <p:ph idx="1"/>
          </p:nvPr>
        </p:nvSpPr>
        <p:spPr>
          <a:xfrm>
            <a:off x="838200" y="1486601"/>
            <a:ext cx="4881168" cy="5278837"/>
          </a:xfrm>
        </p:spPr>
        <p:txBody>
          <a:bodyPr>
            <a:normAutofit/>
          </a:bodyPr>
          <a:lstStyle/>
          <a:p>
            <a:r>
              <a:rPr lang="en-US" dirty="0"/>
              <a:t>2006: Tesla Motors </a:t>
            </a:r>
          </a:p>
          <a:p>
            <a:r>
              <a:rPr lang="en-US" dirty="0"/>
              <a:t>2007: Chevy Volt</a:t>
            </a:r>
          </a:p>
          <a:p>
            <a:r>
              <a:rPr lang="en-US" dirty="0"/>
              <a:t>2010: DOE loans $465 million to Tesla (repaid in 9 years) for manufacturing facility, which became the largest auto industry employer in CA</a:t>
            </a:r>
          </a:p>
          <a:p>
            <a:r>
              <a:rPr lang="en-US" dirty="0"/>
              <a:t>Chevy Volt and Nissan LEAF</a:t>
            </a:r>
          </a:p>
        </p:txBody>
      </p:sp>
      <p:pic>
        <p:nvPicPr>
          <p:cNvPr id="5" name="Picture 4">
            <a:extLst>
              <a:ext uri="{FF2B5EF4-FFF2-40B4-BE49-F238E27FC236}">
                <a16:creationId xmlns:a16="http://schemas.microsoft.com/office/drawing/2014/main" id="{8355CC0D-AE0A-409B-905C-90E7C6EA24B7}"/>
              </a:ext>
            </a:extLst>
          </p:cNvPr>
          <p:cNvPicPr>
            <a:picLocks noChangeAspect="1"/>
          </p:cNvPicPr>
          <p:nvPr/>
        </p:nvPicPr>
        <p:blipFill>
          <a:blip r:embed="rId3"/>
          <a:stretch>
            <a:fillRect/>
          </a:stretch>
        </p:blipFill>
        <p:spPr>
          <a:xfrm>
            <a:off x="5842177" y="1758329"/>
            <a:ext cx="6296904" cy="3982006"/>
          </a:xfrm>
          <a:prstGeom prst="rect">
            <a:avLst/>
          </a:prstGeom>
        </p:spPr>
      </p:pic>
      <p:sp>
        <p:nvSpPr>
          <p:cNvPr id="6" name="TextBox 5">
            <a:extLst>
              <a:ext uri="{FF2B5EF4-FFF2-40B4-BE49-F238E27FC236}">
                <a16:creationId xmlns:a16="http://schemas.microsoft.com/office/drawing/2014/main" id="{0E0D3B38-B4FD-4048-8828-C325CA00BD73}"/>
              </a:ext>
            </a:extLst>
          </p:cNvPr>
          <p:cNvSpPr txBox="1"/>
          <p:nvPr/>
        </p:nvSpPr>
        <p:spPr>
          <a:xfrm>
            <a:off x="6472633" y="5950059"/>
            <a:ext cx="4197307" cy="415498"/>
          </a:xfrm>
          <a:prstGeom prst="rect">
            <a:avLst/>
          </a:prstGeom>
          <a:noFill/>
        </p:spPr>
        <p:txBody>
          <a:bodyPr wrap="square">
            <a:spAutoFit/>
          </a:bodyPr>
          <a:lstStyle/>
          <a:p>
            <a:r>
              <a:rPr lang="en-US" sz="1050" dirty="0"/>
              <a:t>Image:</a:t>
            </a:r>
          </a:p>
          <a:p>
            <a:r>
              <a:rPr lang="en-US" sz="1050" dirty="0"/>
              <a:t>https://www.tesla.com/roadster</a:t>
            </a:r>
          </a:p>
        </p:txBody>
      </p:sp>
    </p:spTree>
    <p:extLst>
      <p:ext uri="{BB962C8B-B14F-4D97-AF65-F5344CB8AC3E}">
        <p14:creationId xmlns:p14="http://schemas.microsoft.com/office/powerpoint/2010/main" val="334446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44EE-641D-49D0-ACC1-BAA54DAF6F81}"/>
              </a:ext>
            </a:extLst>
          </p:cNvPr>
          <p:cNvSpPr>
            <a:spLocks noGrp="1"/>
          </p:cNvSpPr>
          <p:nvPr>
            <p:ph type="title"/>
          </p:nvPr>
        </p:nvSpPr>
        <p:spPr/>
        <p:txBody>
          <a:bodyPr/>
          <a:lstStyle/>
          <a:p>
            <a:r>
              <a:rPr lang="en-US" dirty="0"/>
              <a:t>Electric Vehicles Now</a:t>
            </a:r>
          </a:p>
        </p:txBody>
      </p:sp>
      <p:sp>
        <p:nvSpPr>
          <p:cNvPr id="3" name="Content Placeholder 2">
            <a:extLst>
              <a:ext uri="{FF2B5EF4-FFF2-40B4-BE49-F238E27FC236}">
                <a16:creationId xmlns:a16="http://schemas.microsoft.com/office/drawing/2014/main" id="{185E3DF7-7295-4781-A901-28B0BF15AAA9}"/>
              </a:ext>
            </a:extLst>
          </p:cNvPr>
          <p:cNvSpPr>
            <a:spLocks noGrp="1"/>
          </p:cNvSpPr>
          <p:nvPr>
            <p:ph idx="1"/>
          </p:nvPr>
        </p:nvSpPr>
        <p:spPr>
          <a:xfrm>
            <a:off x="838200" y="1825625"/>
            <a:ext cx="9418223" cy="4773198"/>
          </a:xfrm>
        </p:spPr>
        <p:txBody>
          <a:bodyPr/>
          <a:lstStyle/>
          <a:p>
            <a:r>
              <a:rPr lang="en-US" dirty="0"/>
              <a:t>Where can we charge??? </a:t>
            </a:r>
          </a:p>
          <a:p>
            <a:pPr lvl="1"/>
            <a:r>
              <a:rPr lang="en-US" dirty="0"/>
              <a:t>2009 Recovery &amp; Reinvestment Act</a:t>
            </a:r>
          </a:p>
          <a:p>
            <a:r>
              <a:rPr lang="en-US" dirty="0"/>
              <a:t>2012 EV Everywhere Grand Challenge: $ of EV = $ of gas vehicle by 2022</a:t>
            </a:r>
          </a:p>
          <a:p>
            <a:r>
              <a:rPr lang="en-US" dirty="0"/>
              <a:t>2014: 23 electric and 36 hybrids options; 234k EVs and 3.3 mill hybrids </a:t>
            </a:r>
          </a:p>
          <a:p>
            <a:endParaRPr lang="en-US" dirty="0"/>
          </a:p>
        </p:txBody>
      </p:sp>
      <p:sp>
        <p:nvSpPr>
          <p:cNvPr id="5" name="TextBox 4">
            <a:extLst>
              <a:ext uri="{FF2B5EF4-FFF2-40B4-BE49-F238E27FC236}">
                <a16:creationId xmlns:a16="http://schemas.microsoft.com/office/drawing/2014/main" id="{364AC527-1811-41D4-8316-58A3AB4C72F1}"/>
              </a:ext>
            </a:extLst>
          </p:cNvPr>
          <p:cNvSpPr txBox="1"/>
          <p:nvPr/>
        </p:nvSpPr>
        <p:spPr>
          <a:xfrm>
            <a:off x="1084758" y="6123543"/>
            <a:ext cx="6095028" cy="369332"/>
          </a:xfrm>
          <a:prstGeom prst="rect">
            <a:avLst/>
          </a:prstGeom>
          <a:noFill/>
        </p:spPr>
        <p:txBody>
          <a:bodyPr wrap="square">
            <a:spAutoFit/>
          </a:bodyPr>
          <a:lstStyle/>
          <a:p>
            <a:r>
              <a:rPr lang="en-US" dirty="0"/>
              <a:t>https://www.energy.gov/recovery-act</a:t>
            </a:r>
          </a:p>
        </p:txBody>
      </p:sp>
      <p:sp>
        <p:nvSpPr>
          <p:cNvPr id="7" name="TextBox 6">
            <a:extLst>
              <a:ext uri="{FF2B5EF4-FFF2-40B4-BE49-F238E27FC236}">
                <a16:creationId xmlns:a16="http://schemas.microsoft.com/office/drawing/2014/main" id="{1D7FE4D5-D3BC-46BA-B5B4-9BBAB84CA1FF}"/>
              </a:ext>
            </a:extLst>
          </p:cNvPr>
          <p:cNvSpPr txBox="1"/>
          <p:nvPr/>
        </p:nvSpPr>
        <p:spPr>
          <a:xfrm>
            <a:off x="1084758" y="5409743"/>
            <a:ext cx="11264495" cy="646331"/>
          </a:xfrm>
          <a:prstGeom prst="rect">
            <a:avLst/>
          </a:prstGeom>
          <a:noFill/>
        </p:spPr>
        <p:txBody>
          <a:bodyPr wrap="square">
            <a:spAutoFit/>
          </a:bodyPr>
          <a:lstStyle/>
          <a:p>
            <a:r>
              <a:rPr lang="en-US" dirty="0"/>
              <a:t>https://www.energy.gov/eere/articles/ev-everywhere-america-s-plug-electric-vehicle-market-charges-forward#:~:text=In%202012%2C%20the%20Energy%20Department,within%20the%20next%2010%20years.</a:t>
            </a:r>
          </a:p>
        </p:txBody>
      </p:sp>
    </p:spTree>
    <p:extLst>
      <p:ext uri="{BB962C8B-B14F-4D97-AF65-F5344CB8AC3E}">
        <p14:creationId xmlns:p14="http://schemas.microsoft.com/office/powerpoint/2010/main" val="124051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75BE1-A3B5-4EE4-A8EE-1B716C0B2263}"/>
              </a:ext>
            </a:extLst>
          </p:cNvPr>
          <p:cNvPicPr>
            <a:picLocks noChangeAspect="1"/>
          </p:cNvPicPr>
          <p:nvPr/>
        </p:nvPicPr>
        <p:blipFill>
          <a:blip r:embed="rId3"/>
          <a:stretch>
            <a:fillRect/>
          </a:stretch>
        </p:blipFill>
        <p:spPr>
          <a:xfrm>
            <a:off x="5230135" y="1590417"/>
            <a:ext cx="6357683" cy="4621592"/>
          </a:xfrm>
          <a:prstGeom prst="rect">
            <a:avLst/>
          </a:prstGeom>
        </p:spPr>
      </p:pic>
      <p:sp>
        <p:nvSpPr>
          <p:cNvPr id="2" name="Title 1">
            <a:extLst>
              <a:ext uri="{FF2B5EF4-FFF2-40B4-BE49-F238E27FC236}">
                <a16:creationId xmlns:a16="http://schemas.microsoft.com/office/drawing/2014/main" id="{AF2D461C-650A-4942-8711-00DE63928980}"/>
              </a:ext>
            </a:extLst>
          </p:cNvPr>
          <p:cNvSpPr>
            <a:spLocks noGrp="1"/>
          </p:cNvSpPr>
          <p:nvPr>
            <p:ph type="title"/>
          </p:nvPr>
        </p:nvSpPr>
        <p:spPr/>
        <p:txBody>
          <a:bodyPr/>
          <a:lstStyle/>
          <a:p>
            <a:r>
              <a:rPr lang="en-US" dirty="0"/>
              <a:t>Current EV growth</a:t>
            </a:r>
          </a:p>
        </p:txBody>
      </p:sp>
      <p:sp>
        <p:nvSpPr>
          <p:cNvPr id="3" name="Content Placeholder 2">
            <a:extLst>
              <a:ext uri="{FF2B5EF4-FFF2-40B4-BE49-F238E27FC236}">
                <a16:creationId xmlns:a16="http://schemas.microsoft.com/office/drawing/2014/main" id="{9EDF2A3D-E6C5-4B3C-9401-293B6DE51C8C}"/>
              </a:ext>
            </a:extLst>
          </p:cNvPr>
          <p:cNvSpPr>
            <a:spLocks noGrp="1"/>
          </p:cNvSpPr>
          <p:nvPr>
            <p:ph idx="1"/>
          </p:nvPr>
        </p:nvSpPr>
        <p:spPr>
          <a:xfrm>
            <a:off x="838200" y="1825624"/>
            <a:ext cx="4205561" cy="4907155"/>
          </a:xfrm>
        </p:spPr>
        <p:txBody>
          <a:bodyPr>
            <a:normAutofit lnSpcReduction="10000"/>
          </a:bodyPr>
          <a:lstStyle/>
          <a:p>
            <a:r>
              <a:rPr lang="en-US" sz="2400" dirty="0"/>
              <a:t>EV market to hit almost 27 million units by 2030 </a:t>
            </a:r>
          </a:p>
          <a:p>
            <a:pPr lvl="1"/>
            <a:r>
              <a:rPr lang="en-US" sz="2000" dirty="0"/>
              <a:t>(that’d be 10% of the cars in the US </a:t>
            </a:r>
            <a:r>
              <a:rPr lang="en-US" sz="2000" dirty="0">
                <a:hlinkClick r:id="rId4"/>
              </a:rPr>
              <a:t>in 2018</a:t>
            </a:r>
            <a:r>
              <a:rPr lang="en-US" sz="2000" dirty="0"/>
              <a:t>)</a:t>
            </a:r>
          </a:p>
          <a:p>
            <a:pPr lvl="1"/>
            <a:r>
              <a:rPr lang="en-US" sz="2000" dirty="0"/>
              <a:t>Growth from 3.3 million in 2019</a:t>
            </a:r>
          </a:p>
          <a:p>
            <a:pPr lvl="1"/>
            <a:r>
              <a:rPr lang="en-US" sz="2000" dirty="0"/>
              <a:t> Still small amount considering 70 million cars made worldwide in 2016</a:t>
            </a:r>
          </a:p>
          <a:p>
            <a:pPr lvl="2"/>
            <a:r>
              <a:rPr lang="en-US" sz="1600" dirty="0">
                <a:hlinkClick r:id="rId5"/>
              </a:rPr>
              <a:t>In 2018</a:t>
            </a:r>
            <a:r>
              <a:rPr lang="en-US" sz="1600" dirty="0"/>
              <a:t>, 2.2% of cars sold were EVs</a:t>
            </a:r>
          </a:p>
          <a:p>
            <a:r>
              <a:rPr lang="en-US" sz="2400" dirty="0"/>
              <a:t>2019, 36% of market requires strict clear air standards</a:t>
            </a:r>
          </a:p>
          <a:p>
            <a:r>
              <a:rPr lang="en-US" sz="2400" dirty="0"/>
              <a:t>In 2020, more new EV models than gas car models</a:t>
            </a:r>
          </a:p>
          <a:p>
            <a:r>
              <a:rPr lang="en-US" sz="2400" dirty="0"/>
              <a:t>2022, over 500 EV models</a:t>
            </a:r>
          </a:p>
        </p:txBody>
      </p:sp>
      <p:sp>
        <p:nvSpPr>
          <p:cNvPr id="6" name="Rectangle 5">
            <a:extLst>
              <a:ext uri="{FF2B5EF4-FFF2-40B4-BE49-F238E27FC236}">
                <a16:creationId xmlns:a16="http://schemas.microsoft.com/office/drawing/2014/main" id="{61AB15E4-BDEF-499E-A5B9-83E18158A823}"/>
              </a:ext>
            </a:extLst>
          </p:cNvPr>
          <p:cNvSpPr/>
          <p:nvPr/>
        </p:nvSpPr>
        <p:spPr>
          <a:xfrm>
            <a:off x="9685651" y="1690688"/>
            <a:ext cx="174726" cy="1349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BD76C5-401F-4B02-B7E7-44DB8B0EAD26}"/>
              </a:ext>
            </a:extLst>
          </p:cNvPr>
          <p:cNvSpPr txBox="1"/>
          <p:nvPr/>
        </p:nvSpPr>
        <p:spPr>
          <a:xfrm>
            <a:off x="6096000" y="6492875"/>
            <a:ext cx="3159326" cy="369332"/>
          </a:xfrm>
          <a:prstGeom prst="rect">
            <a:avLst/>
          </a:prstGeom>
          <a:noFill/>
        </p:spPr>
        <p:txBody>
          <a:bodyPr wrap="none" rtlCol="0">
            <a:spAutoFit/>
          </a:bodyPr>
          <a:lstStyle/>
          <a:p>
            <a:r>
              <a:rPr lang="en-US" dirty="0"/>
              <a:t>See end of slides for References</a:t>
            </a:r>
          </a:p>
        </p:txBody>
      </p:sp>
    </p:spTree>
    <p:extLst>
      <p:ext uri="{BB962C8B-B14F-4D97-AF65-F5344CB8AC3E}">
        <p14:creationId xmlns:p14="http://schemas.microsoft.com/office/powerpoint/2010/main" val="172045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43D-78DC-49D1-936A-089E4F8060AD}"/>
              </a:ext>
            </a:extLst>
          </p:cNvPr>
          <p:cNvSpPr>
            <a:spLocks noGrp="1"/>
          </p:cNvSpPr>
          <p:nvPr>
            <p:ph type="title"/>
          </p:nvPr>
        </p:nvSpPr>
        <p:spPr/>
        <p:txBody>
          <a:bodyPr/>
          <a:lstStyle/>
          <a:p>
            <a:r>
              <a:rPr lang="en-US" dirty="0"/>
              <a:t>Current competitors </a:t>
            </a:r>
          </a:p>
        </p:txBody>
      </p:sp>
      <p:pic>
        <p:nvPicPr>
          <p:cNvPr id="5" name="Picture 4">
            <a:extLst>
              <a:ext uri="{FF2B5EF4-FFF2-40B4-BE49-F238E27FC236}">
                <a16:creationId xmlns:a16="http://schemas.microsoft.com/office/drawing/2014/main" id="{81BB38FC-7D0F-4F01-A32F-F024FB93C7C9}"/>
              </a:ext>
            </a:extLst>
          </p:cNvPr>
          <p:cNvPicPr>
            <a:picLocks noChangeAspect="1"/>
          </p:cNvPicPr>
          <p:nvPr/>
        </p:nvPicPr>
        <p:blipFill>
          <a:blip r:embed="rId3"/>
          <a:stretch>
            <a:fillRect/>
          </a:stretch>
        </p:blipFill>
        <p:spPr>
          <a:xfrm>
            <a:off x="7088056" y="1461006"/>
            <a:ext cx="5103944" cy="5396994"/>
          </a:xfrm>
          <a:prstGeom prst="rect">
            <a:avLst/>
          </a:prstGeom>
        </p:spPr>
      </p:pic>
      <p:sp>
        <p:nvSpPr>
          <p:cNvPr id="7" name="Content Placeholder 6">
            <a:extLst>
              <a:ext uri="{FF2B5EF4-FFF2-40B4-BE49-F238E27FC236}">
                <a16:creationId xmlns:a16="http://schemas.microsoft.com/office/drawing/2014/main" id="{90C18A30-E864-440E-B674-D1848681804F}"/>
              </a:ext>
            </a:extLst>
          </p:cNvPr>
          <p:cNvSpPr>
            <a:spLocks noGrp="1"/>
          </p:cNvSpPr>
          <p:nvPr>
            <p:ph idx="1"/>
          </p:nvPr>
        </p:nvSpPr>
        <p:spPr/>
        <p:txBody>
          <a:bodyPr>
            <a:normAutofit/>
          </a:bodyPr>
          <a:lstStyle/>
          <a:p>
            <a:r>
              <a:rPr lang="en-US" dirty="0"/>
              <a:t>Variety of countries making </a:t>
            </a:r>
            <a:r>
              <a:rPr lang="en-US" dirty="0" err="1"/>
              <a:t>Evs</a:t>
            </a:r>
            <a:endParaRPr lang="en-US" dirty="0"/>
          </a:p>
          <a:p>
            <a:endParaRPr lang="en-US" dirty="0"/>
          </a:p>
          <a:p>
            <a:endParaRPr lang="en-US" dirty="0"/>
          </a:p>
          <a:p>
            <a:r>
              <a:rPr lang="en-US" dirty="0"/>
              <a:t>Range of products/services</a:t>
            </a:r>
          </a:p>
          <a:p>
            <a:pPr lvl="1"/>
            <a:r>
              <a:rPr lang="en-US" dirty="0"/>
              <a:t>Purchase</a:t>
            </a:r>
          </a:p>
          <a:p>
            <a:pPr lvl="1"/>
            <a:r>
              <a:rPr lang="en-US" dirty="0"/>
              <a:t>lease/”subscribe”</a:t>
            </a:r>
          </a:p>
          <a:p>
            <a:pPr lvl="1"/>
            <a:r>
              <a:rPr lang="en-US" dirty="0"/>
              <a:t>Battery renting</a:t>
            </a:r>
          </a:p>
        </p:txBody>
      </p:sp>
      <p:pic>
        <p:nvPicPr>
          <p:cNvPr id="9" name="Picture 8">
            <a:extLst>
              <a:ext uri="{FF2B5EF4-FFF2-40B4-BE49-F238E27FC236}">
                <a16:creationId xmlns:a16="http://schemas.microsoft.com/office/drawing/2014/main" id="{130C4F36-2677-45B9-AB12-8E8A32D77AD1}"/>
              </a:ext>
            </a:extLst>
          </p:cNvPr>
          <p:cNvPicPr>
            <a:picLocks noChangeAspect="1"/>
          </p:cNvPicPr>
          <p:nvPr/>
        </p:nvPicPr>
        <p:blipFill>
          <a:blip r:embed="rId4"/>
          <a:stretch>
            <a:fillRect/>
          </a:stretch>
        </p:blipFill>
        <p:spPr>
          <a:xfrm>
            <a:off x="325671" y="2469462"/>
            <a:ext cx="6482013" cy="695358"/>
          </a:xfrm>
          <a:prstGeom prst="rect">
            <a:avLst/>
          </a:prstGeom>
        </p:spPr>
      </p:pic>
      <p:sp>
        <p:nvSpPr>
          <p:cNvPr id="11" name="TextBox 10">
            <a:extLst>
              <a:ext uri="{FF2B5EF4-FFF2-40B4-BE49-F238E27FC236}">
                <a16:creationId xmlns:a16="http://schemas.microsoft.com/office/drawing/2014/main" id="{9615D4F9-A1CD-4A06-92E6-AAF78586096E}"/>
              </a:ext>
            </a:extLst>
          </p:cNvPr>
          <p:cNvSpPr txBox="1"/>
          <p:nvPr/>
        </p:nvSpPr>
        <p:spPr>
          <a:xfrm>
            <a:off x="7088056" y="1027906"/>
            <a:ext cx="4902090" cy="369332"/>
          </a:xfrm>
          <a:prstGeom prst="rect">
            <a:avLst/>
          </a:prstGeom>
          <a:noFill/>
        </p:spPr>
        <p:txBody>
          <a:bodyPr wrap="square">
            <a:spAutoFit/>
          </a:bodyPr>
          <a:lstStyle/>
          <a:p>
            <a:r>
              <a:rPr lang="en-US" dirty="0"/>
              <a:t>https://wattev2buy.com/ev-buy-electric-car-list/</a:t>
            </a:r>
          </a:p>
        </p:txBody>
      </p:sp>
    </p:spTree>
    <p:extLst>
      <p:ext uri="{BB962C8B-B14F-4D97-AF65-F5344CB8AC3E}">
        <p14:creationId xmlns:p14="http://schemas.microsoft.com/office/powerpoint/2010/main" val="245792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965F6D-357E-4C22-A9D0-457DA3C94E2A}"/>
              </a:ext>
            </a:extLst>
          </p:cNvPr>
          <p:cNvPicPr>
            <a:picLocks noChangeAspect="1"/>
          </p:cNvPicPr>
          <p:nvPr/>
        </p:nvPicPr>
        <p:blipFill>
          <a:blip r:embed="rId2"/>
          <a:stretch>
            <a:fillRect/>
          </a:stretch>
        </p:blipFill>
        <p:spPr>
          <a:xfrm>
            <a:off x="5799833" y="1581969"/>
            <a:ext cx="6392167" cy="4867954"/>
          </a:xfrm>
          <a:prstGeom prst="rect">
            <a:avLst/>
          </a:prstGeom>
        </p:spPr>
      </p:pic>
      <p:pic>
        <p:nvPicPr>
          <p:cNvPr id="5" name="Picture 4">
            <a:extLst>
              <a:ext uri="{FF2B5EF4-FFF2-40B4-BE49-F238E27FC236}">
                <a16:creationId xmlns:a16="http://schemas.microsoft.com/office/drawing/2014/main" id="{14E28992-69E9-485C-8C05-846326D770B3}"/>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0" b="99167" l="1712" r="92297">
                        <a14:foregroundMark x1="16833" y1="41042" x2="17974" y2="28542"/>
                        <a14:foregroundMark x1="17974" y1="28542" x2="16548" y2="6875"/>
                        <a14:foregroundMark x1="16548" y1="6875" x2="16976" y2="4167"/>
                        <a14:foregroundMark x1="17118" y1="40417" x2="79743" y2="23542"/>
                        <a14:foregroundMark x1="79743" y1="23542" x2="85449" y2="17083"/>
                        <a14:foregroundMark x1="85449" y1="17083" x2="86591" y2="1042"/>
                        <a14:foregroundMark x1="20542" y1="23958" x2="48930" y2="39375"/>
                        <a14:foregroundMark x1="48930" y1="39375" x2="33809" y2="25000"/>
                        <a14:foregroundMark x1="33809" y1="25000" x2="43795" y2="25417"/>
                        <a14:foregroundMark x1="43795" y1="25417" x2="17689" y2="18333"/>
                        <a14:foregroundMark x1="17689" y1="18333" x2="23110" y2="23750"/>
                        <a14:foregroundMark x1="17974" y1="22500" x2="9986" y2="21667"/>
                        <a14:foregroundMark x1="9986" y1="21667" x2="4708" y2="29375"/>
                        <a14:foregroundMark x1="4708" y1="29375" x2="4280" y2="39792"/>
                        <a14:foregroundMark x1="4280" y1="39792" x2="11698" y2="41875"/>
                        <a14:foregroundMark x1="11698" y1="41875" x2="11840" y2="42083"/>
                        <a14:foregroundMark x1="22254" y1="17083" x2="4993" y2="21250"/>
                        <a14:foregroundMark x1="4993" y1="21250" x2="3281" y2="23542"/>
                        <a14:foregroundMark x1="16262" y1="7083" x2="22539" y2="1875"/>
                        <a14:foregroundMark x1="22539" y1="1875" x2="41369" y2="833"/>
                        <a14:foregroundMark x1="41369" y1="833" x2="49215" y2="833"/>
                        <a14:foregroundMark x1="49215" y1="833" x2="76605" y2="208"/>
                        <a14:foregroundMark x1="76605" y1="208" x2="83738" y2="3958"/>
                        <a14:foregroundMark x1="83738" y1="3958" x2="75321" y2="12500"/>
                        <a14:foregroundMark x1="75321" y1="12500" x2="36377" y2="20833"/>
                        <a14:foregroundMark x1="36377" y1="20833" x2="15407" y2="6875"/>
                        <a14:foregroundMark x1="19258" y1="1250" x2="15407" y2="11250"/>
                        <a14:foregroundMark x1="15407" y1="11250" x2="21826" y2="17292"/>
                        <a14:foregroundMark x1="21826" y1="17292" x2="28531" y2="18125"/>
                        <a14:foregroundMark x1="63766" y1="625" x2="30100" y2="1042"/>
                        <a14:foregroundMark x1="30100" y1="1042" x2="38944" y2="9792"/>
                        <a14:foregroundMark x1="38944" y1="9792" x2="75464" y2="9792"/>
                        <a14:foregroundMark x1="75464" y1="9792" x2="83024" y2="8542"/>
                        <a14:foregroundMark x1="83024" y1="8542" x2="77033" y2="2292"/>
                        <a14:foregroundMark x1="77033" y1="2292" x2="59058" y2="2083"/>
                        <a14:foregroundMark x1="59058" y1="2083" x2="55635" y2="208"/>
                        <a14:foregroundMark x1="77461" y1="20833" x2="81883" y2="28958"/>
                        <a14:foregroundMark x1="81883" y1="28958" x2="88730" y2="34375"/>
                        <a14:foregroundMark x1="88730" y1="34375" x2="93010" y2="43750"/>
                        <a14:foregroundMark x1="93010" y1="43750" x2="95150" y2="78333"/>
                        <a14:foregroundMark x1="95150" y1="78333" x2="92645" y2="84082"/>
                        <a14:foregroundMark x1="85601" y1="89469" x2="76462" y2="92708"/>
                        <a14:foregroundMark x1="76462" y1="92708" x2="59058" y2="89583"/>
                        <a14:foregroundMark x1="59058" y1="89583" x2="55207" y2="80625"/>
                        <a14:foregroundMark x1="55207" y1="80625" x2="55207" y2="77500"/>
                        <a14:foregroundMark x1="86025" y1="83619" x2="88160" y2="79583"/>
                        <a14:foregroundMark x1="83310" y1="88750" x2="84065" y2="87322"/>
                        <a14:foregroundMark x1="88160" y1="79583" x2="90585" y2="41875"/>
                        <a14:foregroundMark x1="90585" y1="41875" x2="85307" y2="34583"/>
                        <a14:foregroundMark x1="85307" y1="34583" x2="69330" y2="29792"/>
                        <a14:foregroundMark x1="69330" y1="29792" x2="62197" y2="29792"/>
                        <a14:foregroundMark x1="62197" y1="29792" x2="55350" y2="35625"/>
                        <a14:foregroundMark x1="55350" y1="35625" x2="56063" y2="46875"/>
                        <a14:foregroundMark x1="56063" y1="46875" x2="74465" y2="75625"/>
                        <a14:foregroundMark x1="74465" y1="75625" x2="84301" y2="85392"/>
                        <a14:foregroundMark x1="60485" y1="89583" x2="53067" y2="97083"/>
                        <a14:foregroundMark x1="53067" y1="97083" x2="11983" y2="98333"/>
                        <a14:foregroundMark x1="11983" y1="98333" x2="4708" y2="93958"/>
                        <a14:foregroundMark x1="4708" y1="93958" x2="1854" y2="83333"/>
                        <a14:foregroundMark x1="1854" y1="83333" x2="4993" y2="73333"/>
                        <a14:foregroundMark x1="4993" y1="73333" x2="27960" y2="73333"/>
                        <a14:foregroundMark x1="41655" y1="97500" x2="4565" y2="99167"/>
                        <a14:foregroundMark x1="4565" y1="99167" x2="4708" y2="88125"/>
                        <a14:foregroundMark x1="4708" y1="88125" x2="10271" y2="86458"/>
                        <a14:foregroundMark x1="72896" y1="4792" x2="65050" y2="3333"/>
                        <a14:foregroundMark x1="65050" y1="3333" x2="73039" y2="7917"/>
                        <a14:foregroundMark x1="73039" y1="7917" x2="73752" y2="4375"/>
                        <a14:backgroundMark x1="93153" y1="84792" x2="86876" y2="91250"/>
                        <a14:backgroundMark x1="86876" y1="91250" x2="86591" y2="99792"/>
                      </a14:backgroundRemoval>
                    </a14:imgEffect>
                  </a14:imgLayer>
                </a14:imgProps>
              </a:ext>
            </a:extLst>
          </a:blip>
          <a:stretch>
            <a:fillRect/>
          </a:stretch>
        </p:blipFill>
        <p:spPr>
          <a:xfrm>
            <a:off x="0" y="998547"/>
            <a:ext cx="6677957" cy="4572638"/>
          </a:xfrm>
          <a:prstGeom prst="rect">
            <a:avLst/>
          </a:prstGeom>
        </p:spPr>
      </p:pic>
      <p:sp>
        <p:nvSpPr>
          <p:cNvPr id="10" name="TextBox 9">
            <a:extLst>
              <a:ext uri="{FF2B5EF4-FFF2-40B4-BE49-F238E27FC236}">
                <a16:creationId xmlns:a16="http://schemas.microsoft.com/office/drawing/2014/main" id="{4465E225-2251-4531-862C-C44A675DC856}"/>
              </a:ext>
            </a:extLst>
          </p:cNvPr>
          <p:cNvSpPr txBox="1"/>
          <p:nvPr/>
        </p:nvSpPr>
        <p:spPr>
          <a:xfrm>
            <a:off x="752334" y="515249"/>
            <a:ext cx="4284058" cy="369332"/>
          </a:xfrm>
          <a:prstGeom prst="rect">
            <a:avLst/>
          </a:prstGeom>
          <a:noFill/>
        </p:spPr>
        <p:txBody>
          <a:bodyPr wrap="none" rtlCol="0">
            <a:spAutoFit/>
          </a:bodyPr>
          <a:lstStyle/>
          <a:p>
            <a:r>
              <a:rPr lang="en-US" dirty="0"/>
              <a:t>64-75% of energy lost for gas-powered cars </a:t>
            </a:r>
          </a:p>
        </p:txBody>
      </p:sp>
      <p:sp>
        <p:nvSpPr>
          <p:cNvPr id="11" name="TextBox 10">
            <a:extLst>
              <a:ext uri="{FF2B5EF4-FFF2-40B4-BE49-F238E27FC236}">
                <a16:creationId xmlns:a16="http://schemas.microsoft.com/office/drawing/2014/main" id="{FF61896F-A6EB-4AC3-ACDA-F5595DF8B52F}"/>
              </a:ext>
            </a:extLst>
          </p:cNvPr>
          <p:cNvSpPr txBox="1"/>
          <p:nvPr/>
        </p:nvSpPr>
        <p:spPr>
          <a:xfrm>
            <a:off x="8022972" y="1048120"/>
            <a:ext cx="2917915" cy="369332"/>
          </a:xfrm>
          <a:prstGeom prst="rect">
            <a:avLst/>
          </a:prstGeom>
          <a:noFill/>
        </p:spPr>
        <p:txBody>
          <a:bodyPr wrap="none" rtlCol="0">
            <a:spAutoFit/>
          </a:bodyPr>
          <a:lstStyle/>
          <a:p>
            <a:r>
              <a:rPr lang="en-US" dirty="0"/>
              <a:t>15-20% of energy lost for EVs</a:t>
            </a:r>
          </a:p>
        </p:txBody>
      </p:sp>
      <p:sp>
        <p:nvSpPr>
          <p:cNvPr id="12" name="TextBox 11">
            <a:extLst>
              <a:ext uri="{FF2B5EF4-FFF2-40B4-BE49-F238E27FC236}">
                <a16:creationId xmlns:a16="http://schemas.microsoft.com/office/drawing/2014/main" id="{18ED1912-AA55-461B-84BC-1A630E45FA7B}"/>
              </a:ext>
            </a:extLst>
          </p:cNvPr>
          <p:cNvSpPr txBox="1"/>
          <p:nvPr/>
        </p:nvSpPr>
        <p:spPr>
          <a:xfrm>
            <a:off x="566354" y="6168450"/>
            <a:ext cx="4656018" cy="369332"/>
          </a:xfrm>
          <a:prstGeom prst="rect">
            <a:avLst/>
          </a:prstGeom>
          <a:noFill/>
        </p:spPr>
        <p:txBody>
          <a:bodyPr wrap="none" rtlCol="0">
            <a:spAutoFit/>
          </a:bodyPr>
          <a:lstStyle/>
          <a:p>
            <a:r>
              <a:rPr lang="en-US" dirty="0"/>
              <a:t>https://www.fueleconomy.gov/feg/atv-ev.shtml</a:t>
            </a:r>
          </a:p>
        </p:txBody>
      </p:sp>
      <p:sp>
        <p:nvSpPr>
          <p:cNvPr id="13" name="Oval 12">
            <a:extLst>
              <a:ext uri="{FF2B5EF4-FFF2-40B4-BE49-F238E27FC236}">
                <a16:creationId xmlns:a16="http://schemas.microsoft.com/office/drawing/2014/main" id="{45B72D33-EECF-4931-BD60-B9EE67ED80E4}"/>
              </a:ext>
            </a:extLst>
          </p:cNvPr>
          <p:cNvSpPr/>
          <p:nvPr/>
        </p:nvSpPr>
        <p:spPr>
          <a:xfrm>
            <a:off x="10725968" y="5615426"/>
            <a:ext cx="1009767" cy="269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0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35D9-C88B-46CC-82C5-2C7EA1E510DB}"/>
              </a:ext>
            </a:extLst>
          </p:cNvPr>
          <p:cNvSpPr>
            <a:spLocks noGrp="1"/>
          </p:cNvSpPr>
          <p:nvPr>
            <p:ph type="title"/>
          </p:nvPr>
        </p:nvSpPr>
        <p:spPr>
          <a:xfrm>
            <a:off x="868587" y="365125"/>
            <a:ext cx="10515600" cy="1325563"/>
          </a:xfrm>
        </p:spPr>
        <p:txBody>
          <a:bodyPr/>
          <a:lstStyle/>
          <a:p>
            <a:r>
              <a:rPr lang="en-US" dirty="0"/>
              <a:t>Advantages to EVs</a:t>
            </a:r>
          </a:p>
        </p:txBody>
      </p:sp>
      <p:sp>
        <p:nvSpPr>
          <p:cNvPr id="3" name="Content Placeholder 2">
            <a:extLst>
              <a:ext uri="{FF2B5EF4-FFF2-40B4-BE49-F238E27FC236}">
                <a16:creationId xmlns:a16="http://schemas.microsoft.com/office/drawing/2014/main" id="{46CF79E4-2702-4517-B52C-3D447CD63FA6}"/>
              </a:ext>
            </a:extLst>
          </p:cNvPr>
          <p:cNvSpPr>
            <a:spLocks noGrp="1"/>
          </p:cNvSpPr>
          <p:nvPr>
            <p:ph idx="1"/>
          </p:nvPr>
        </p:nvSpPr>
        <p:spPr>
          <a:xfrm>
            <a:off x="552815" y="1779029"/>
            <a:ext cx="5457764" cy="4924629"/>
          </a:xfrm>
        </p:spPr>
        <p:txBody>
          <a:bodyPr numCol="1">
            <a:normAutofit/>
          </a:bodyPr>
          <a:lstStyle/>
          <a:p>
            <a:r>
              <a:rPr lang="en-US" dirty="0"/>
              <a:t>No gas station stops</a:t>
            </a:r>
          </a:p>
          <a:p>
            <a:r>
              <a:rPr lang="en-US" dirty="0"/>
              <a:t>At least comparable performance</a:t>
            </a:r>
          </a:p>
          <a:p>
            <a:r>
              <a:rPr lang="en-US" dirty="0"/>
              <a:t>New tech</a:t>
            </a:r>
          </a:p>
          <a:p>
            <a:r>
              <a:rPr lang="en-US" dirty="0"/>
              <a:t>Cost of operation is generally lower </a:t>
            </a:r>
          </a:p>
          <a:p>
            <a:r>
              <a:rPr lang="en-US" dirty="0">
                <a:hlinkClick r:id="rId3"/>
              </a:rPr>
              <a:t>5/6 of Americans </a:t>
            </a:r>
            <a:r>
              <a:rPr lang="en-US" dirty="0"/>
              <a:t>live in areas where EVs reduce or compare to best gas hybrid vehicles</a:t>
            </a:r>
          </a:p>
          <a:p>
            <a:r>
              <a:rPr lang="en-US" dirty="0"/>
              <a:t>Macroscopically, energy diversity good for economic stability</a:t>
            </a:r>
          </a:p>
          <a:p>
            <a:pPr lvl="1"/>
            <a:endParaRPr lang="en-US" dirty="0"/>
          </a:p>
        </p:txBody>
      </p:sp>
      <p:sp>
        <p:nvSpPr>
          <p:cNvPr id="4" name="TextBox 3">
            <a:extLst>
              <a:ext uri="{FF2B5EF4-FFF2-40B4-BE49-F238E27FC236}">
                <a16:creationId xmlns:a16="http://schemas.microsoft.com/office/drawing/2014/main" id="{848B6721-B82E-422F-A67D-084499FEB8A1}"/>
              </a:ext>
            </a:extLst>
          </p:cNvPr>
          <p:cNvSpPr txBox="1"/>
          <p:nvPr/>
        </p:nvSpPr>
        <p:spPr>
          <a:xfrm>
            <a:off x="7666774" y="843240"/>
            <a:ext cx="3222934" cy="369332"/>
          </a:xfrm>
          <a:prstGeom prst="rect">
            <a:avLst/>
          </a:prstGeom>
          <a:noFill/>
        </p:spPr>
        <p:txBody>
          <a:bodyPr wrap="none" rtlCol="0">
            <a:spAutoFit/>
          </a:bodyPr>
          <a:lstStyle/>
          <a:p>
            <a:r>
              <a:rPr lang="en-US" dirty="0"/>
              <a:t>Lifetime Fuel Cost Savings (LFCS)</a:t>
            </a:r>
          </a:p>
        </p:txBody>
      </p:sp>
      <p:pic>
        <p:nvPicPr>
          <p:cNvPr id="5" name="Picture 4">
            <a:extLst>
              <a:ext uri="{FF2B5EF4-FFF2-40B4-BE49-F238E27FC236}">
                <a16:creationId xmlns:a16="http://schemas.microsoft.com/office/drawing/2014/main" id="{C9C6489D-97E3-4DA9-93B1-440BC05C7721}"/>
              </a:ext>
            </a:extLst>
          </p:cNvPr>
          <p:cNvPicPr>
            <a:picLocks noChangeAspect="1"/>
          </p:cNvPicPr>
          <p:nvPr/>
        </p:nvPicPr>
        <p:blipFill>
          <a:blip r:embed="rId4"/>
          <a:stretch>
            <a:fillRect/>
          </a:stretch>
        </p:blipFill>
        <p:spPr>
          <a:xfrm>
            <a:off x="5663101" y="1473422"/>
            <a:ext cx="6528899" cy="3650951"/>
          </a:xfrm>
          <a:prstGeom prst="rect">
            <a:avLst/>
          </a:prstGeom>
        </p:spPr>
      </p:pic>
      <p:sp>
        <p:nvSpPr>
          <p:cNvPr id="7" name="TextBox 6">
            <a:extLst>
              <a:ext uri="{FF2B5EF4-FFF2-40B4-BE49-F238E27FC236}">
                <a16:creationId xmlns:a16="http://schemas.microsoft.com/office/drawing/2014/main" id="{FD8306B1-859D-450A-B4CD-3E1980DF407C}"/>
              </a:ext>
            </a:extLst>
          </p:cNvPr>
          <p:cNvSpPr txBox="1"/>
          <p:nvPr/>
        </p:nvSpPr>
        <p:spPr>
          <a:xfrm>
            <a:off x="5738297" y="5453542"/>
            <a:ext cx="6095028" cy="1200329"/>
          </a:xfrm>
          <a:prstGeom prst="rect">
            <a:avLst/>
          </a:prstGeom>
          <a:noFill/>
        </p:spPr>
        <p:txBody>
          <a:bodyPr wrap="square">
            <a:spAutoFit/>
          </a:bodyPr>
          <a:lstStyle/>
          <a:p>
            <a:r>
              <a:rPr lang="en-US" dirty="0"/>
              <a:t>Looking to buy a car and compare energy source effects?</a:t>
            </a:r>
          </a:p>
          <a:p>
            <a:pPr lvl="1"/>
            <a:r>
              <a:rPr lang="en-US" dirty="0">
                <a:hlinkClick r:id="rId5"/>
              </a:rPr>
              <a:t>https://www.fueleconomy.gov/feg/findacar.shtml</a:t>
            </a:r>
            <a:endParaRPr lang="en-US" dirty="0"/>
          </a:p>
          <a:p>
            <a:pPr lvl="1"/>
            <a:r>
              <a:rPr lang="en-US" dirty="0">
                <a:hlinkClick r:id="rId6"/>
              </a:rPr>
              <a:t>https://www.energy.gov/maps/egallon</a:t>
            </a:r>
            <a:r>
              <a:rPr lang="en-US" dirty="0"/>
              <a:t> (see this one for operation costs)</a:t>
            </a:r>
          </a:p>
        </p:txBody>
      </p:sp>
    </p:spTree>
    <p:extLst>
      <p:ext uri="{BB962C8B-B14F-4D97-AF65-F5344CB8AC3E}">
        <p14:creationId xmlns:p14="http://schemas.microsoft.com/office/powerpoint/2010/main" val="252665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DCF2-57C2-42A9-A618-D2A52603E69C}"/>
              </a:ext>
            </a:extLst>
          </p:cNvPr>
          <p:cNvSpPr>
            <a:spLocks noGrp="1"/>
          </p:cNvSpPr>
          <p:nvPr>
            <p:ph type="title"/>
          </p:nvPr>
        </p:nvSpPr>
        <p:spPr/>
        <p:txBody>
          <a:bodyPr/>
          <a:lstStyle/>
          <a:p>
            <a:r>
              <a:rPr lang="en-US" dirty="0"/>
              <a:t>Challenges to EV growth</a:t>
            </a:r>
          </a:p>
        </p:txBody>
      </p:sp>
      <p:sp>
        <p:nvSpPr>
          <p:cNvPr id="3" name="Content Placeholder 2">
            <a:extLst>
              <a:ext uri="{FF2B5EF4-FFF2-40B4-BE49-F238E27FC236}">
                <a16:creationId xmlns:a16="http://schemas.microsoft.com/office/drawing/2014/main" id="{65595692-C2CD-4DA0-B103-4FD68AB381E4}"/>
              </a:ext>
            </a:extLst>
          </p:cNvPr>
          <p:cNvSpPr>
            <a:spLocks noGrp="1"/>
          </p:cNvSpPr>
          <p:nvPr>
            <p:ph idx="1"/>
          </p:nvPr>
        </p:nvSpPr>
        <p:spPr>
          <a:xfrm>
            <a:off x="838200" y="1825625"/>
            <a:ext cx="6774034" cy="2792970"/>
          </a:xfrm>
        </p:spPr>
        <p:txBody>
          <a:bodyPr>
            <a:normAutofit lnSpcReduction="10000"/>
          </a:bodyPr>
          <a:lstStyle/>
          <a:p>
            <a:r>
              <a:rPr lang="en-US" dirty="0"/>
              <a:t>Price ($19k+ more on average initially)</a:t>
            </a:r>
          </a:p>
          <a:p>
            <a:r>
              <a:rPr lang="en-US" dirty="0"/>
              <a:t>Range</a:t>
            </a:r>
          </a:p>
          <a:p>
            <a:r>
              <a:rPr lang="en-US" dirty="0"/>
              <a:t>Rare earth metals as electrode materials</a:t>
            </a:r>
          </a:p>
          <a:p>
            <a:pPr lvl="1"/>
            <a:r>
              <a:rPr lang="en-US" dirty="0"/>
              <a:t>International Economic Impact Concerns</a:t>
            </a:r>
          </a:p>
          <a:p>
            <a:pPr lvl="1"/>
            <a:r>
              <a:rPr lang="en-US" dirty="0"/>
              <a:t>Environmental Damage</a:t>
            </a:r>
          </a:p>
          <a:p>
            <a:r>
              <a:rPr lang="en-US" dirty="0"/>
              <a:t>Charging stations</a:t>
            </a:r>
          </a:p>
        </p:txBody>
      </p:sp>
      <p:sp>
        <p:nvSpPr>
          <p:cNvPr id="4" name="Content Placeholder 2">
            <a:extLst>
              <a:ext uri="{FF2B5EF4-FFF2-40B4-BE49-F238E27FC236}">
                <a16:creationId xmlns:a16="http://schemas.microsoft.com/office/drawing/2014/main" id="{452F8239-DD35-4401-844B-756EEB6EDF61}"/>
              </a:ext>
            </a:extLst>
          </p:cNvPr>
          <p:cNvSpPr txBox="1">
            <a:spLocks/>
          </p:cNvSpPr>
          <p:nvPr/>
        </p:nvSpPr>
        <p:spPr>
          <a:xfrm>
            <a:off x="838200" y="4488256"/>
            <a:ext cx="6774034" cy="2553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Car dealers!</a:t>
            </a:r>
            <a:r>
              <a:rPr lang="en-US" dirty="0"/>
              <a:t> (made 74% of car deals in Switzerland survey)</a:t>
            </a:r>
          </a:p>
          <a:p>
            <a:pPr lvl="1"/>
            <a:r>
              <a:rPr lang="en-US" dirty="0"/>
              <a:t>Limited profit for dealers from EV sales or no car dealers at all</a:t>
            </a:r>
          </a:p>
          <a:p>
            <a:pPr lvl="2"/>
            <a:r>
              <a:rPr lang="en-US" dirty="0"/>
              <a:t>Also frequently less knowledgeable on </a:t>
            </a:r>
            <a:r>
              <a:rPr lang="en-US" dirty="0" err="1"/>
              <a:t>Evs</a:t>
            </a:r>
            <a:endParaRPr lang="en-US" dirty="0"/>
          </a:p>
          <a:p>
            <a:r>
              <a:rPr lang="en-US" dirty="0"/>
              <a:t>Understanding (people don’t like change!)</a:t>
            </a:r>
          </a:p>
          <a:p>
            <a:endParaRPr lang="en-US" dirty="0"/>
          </a:p>
        </p:txBody>
      </p:sp>
      <p:pic>
        <p:nvPicPr>
          <p:cNvPr id="6" name="Picture 5">
            <a:extLst>
              <a:ext uri="{FF2B5EF4-FFF2-40B4-BE49-F238E27FC236}">
                <a16:creationId xmlns:a16="http://schemas.microsoft.com/office/drawing/2014/main" id="{FE3528E4-FB8E-45A6-9837-62C902171CC3}"/>
              </a:ext>
            </a:extLst>
          </p:cNvPr>
          <p:cNvPicPr>
            <a:picLocks noChangeAspect="1"/>
          </p:cNvPicPr>
          <p:nvPr/>
        </p:nvPicPr>
        <p:blipFill>
          <a:blip r:embed="rId4"/>
          <a:stretch>
            <a:fillRect/>
          </a:stretch>
        </p:blipFill>
        <p:spPr>
          <a:xfrm>
            <a:off x="7270955" y="1291896"/>
            <a:ext cx="4820092" cy="4668939"/>
          </a:xfrm>
          <a:prstGeom prst="rect">
            <a:avLst/>
          </a:prstGeom>
        </p:spPr>
      </p:pic>
      <p:pic>
        <p:nvPicPr>
          <p:cNvPr id="10" name="Picture 9">
            <a:extLst>
              <a:ext uri="{FF2B5EF4-FFF2-40B4-BE49-F238E27FC236}">
                <a16:creationId xmlns:a16="http://schemas.microsoft.com/office/drawing/2014/main" id="{1945CC91-211D-4307-8C6C-801D7822895F}"/>
              </a:ext>
            </a:extLst>
          </p:cNvPr>
          <p:cNvPicPr>
            <a:picLocks noChangeAspect="1"/>
          </p:cNvPicPr>
          <p:nvPr/>
        </p:nvPicPr>
        <p:blipFill>
          <a:blip r:embed="rId5"/>
          <a:stretch>
            <a:fillRect/>
          </a:stretch>
        </p:blipFill>
        <p:spPr>
          <a:xfrm>
            <a:off x="7381508" y="1291896"/>
            <a:ext cx="4709539" cy="4668939"/>
          </a:xfrm>
          <a:prstGeom prst="rect">
            <a:avLst/>
          </a:prstGeom>
        </p:spPr>
      </p:pic>
      <p:sp>
        <p:nvSpPr>
          <p:cNvPr id="8" name="TextBox 7">
            <a:extLst>
              <a:ext uri="{FF2B5EF4-FFF2-40B4-BE49-F238E27FC236}">
                <a16:creationId xmlns:a16="http://schemas.microsoft.com/office/drawing/2014/main" id="{AA9AF37C-DBF9-4DB1-99D8-397A9194FAC6}"/>
              </a:ext>
            </a:extLst>
          </p:cNvPr>
          <p:cNvSpPr txBox="1"/>
          <p:nvPr/>
        </p:nvSpPr>
        <p:spPr>
          <a:xfrm>
            <a:off x="7972556" y="6071550"/>
            <a:ext cx="3194024" cy="646331"/>
          </a:xfrm>
          <a:prstGeom prst="rect">
            <a:avLst/>
          </a:prstGeom>
          <a:noFill/>
        </p:spPr>
        <p:txBody>
          <a:bodyPr wrap="square">
            <a:spAutoFit/>
          </a:bodyPr>
          <a:lstStyle/>
          <a:p>
            <a:r>
              <a:rPr lang="en-US" sz="1200" dirty="0"/>
              <a:t>Image: https://twitter.com/hdebeaufort/status/1257316175773437953?s=27</a:t>
            </a:r>
          </a:p>
        </p:txBody>
      </p:sp>
    </p:spTree>
    <p:extLst>
      <p:ext uri="{BB962C8B-B14F-4D97-AF65-F5344CB8AC3E}">
        <p14:creationId xmlns:p14="http://schemas.microsoft.com/office/powerpoint/2010/main" val="41314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E3F7-341E-497A-8D07-EEF2030D8BC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B5DB027-6871-4CA1-8532-71F065BC85A5}"/>
              </a:ext>
            </a:extLst>
          </p:cNvPr>
          <p:cNvSpPr>
            <a:spLocks noGrp="1"/>
          </p:cNvSpPr>
          <p:nvPr>
            <p:ph idx="1"/>
          </p:nvPr>
        </p:nvSpPr>
        <p:spPr/>
        <p:txBody>
          <a:bodyPr/>
          <a:lstStyle/>
          <a:p>
            <a:r>
              <a:rPr lang="en-US" dirty="0"/>
              <a:t>Vehicle definitions</a:t>
            </a:r>
          </a:p>
          <a:p>
            <a:r>
              <a:rPr lang="en-US" dirty="0"/>
              <a:t>Why electric vehicles important?</a:t>
            </a:r>
          </a:p>
          <a:p>
            <a:r>
              <a:rPr lang="en-US" dirty="0"/>
              <a:t>History of electric vehicles</a:t>
            </a:r>
          </a:p>
          <a:p>
            <a:r>
              <a:rPr lang="en-US" dirty="0"/>
              <a:t>Current standing in markets and technology</a:t>
            </a:r>
          </a:p>
          <a:p>
            <a:r>
              <a:rPr lang="en-US" dirty="0"/>
              <a:t>Projected growths, challenges, and advantages</a:t>
            </a:r>
          </a:p>
        </p:txBody>
      </p:sp>
    </p:spTree>
    <p:extLst>
      <p:ext uri="{BB962C8B-B14F-4D97-AF65-F5344CB8AC3E}">
        <p14:creationId xmlns:p14="http://schemas.microsoft.com/office/powerpoint/2010/main" val="323450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E4C8-36E8-498A-80CB-EED9734BA5B4}"/>
              </a:ext>
            </a:extLst>
          </p:cNvPr>
          <p:cNvSpPr>
            <a:spLocks noGrp="1"/>
          </p:cNvSpPr>
          <p:nvPr>
            <p:ph type="title"/>
          </p:nvPr>
        </p:nvSpPr>
        <p:spPr/>
        <p:txBody>
          <a:bodyPr/>
          <a:lstStyle/>
          <a:p>
            <a:r>
              <a:rPr lang="en-US" dirty="0"/>
              <a:t>EV Goals</a:t>
            </a:r>
          </a:p>
        </p:txBody>
      </p:sp>
      <p:sp>
        <p:nvSpPr>
          <p:cNvPr id="3" name="Content Placeholder 2">
            <a:extLst>
              <a:ext uri="{FF2B5EF4-FFF2-40B4-BE49-F238E27FC236}">
                <a16:creationId xmlns:a16="http://schemas.microsoft.com/office/drawing/2014/main" id="{4ADD1D35-4120-4D6F-A7E7-8CE49804DB72}"/>
              </a:ext>
            </a:extLst>
          </p:cNvPr>
          <p:cNvSpPr>
            <a:spLocks noGrp="1"/>
          </p:cNvSpPr>
          <p:nvPr>
            <p:ph idx="1"/>
          </p:nvPr>
        </p:nvSpPr>
        <p:spPr/>
        <p:txBody>
          <a:bodyPr>
            <a:normAutofit lnSpcReduction="10000"/>
          </a:bodyPr>
          <a:lstStyle/>
          <a:p>
            <a:r>
              <a:rPr lang="en-US" dirty="0">
                <a:hlinkClick r:id="rId3"/>
              </a:rPr>
              <a:t>Ford </a:t>
            </a:r>
            <a:r>
              <a:rPr lang="en-US" dirty="0"/>
              <a:t>electric F-150 to halve cost of ownership by 2022</a:t>
            </a:r>
          </a:p>
          <a:p>
            <a:r>
              <a:rPr lang="en-US" dirty="0">
                <a:hlinkClick r:id="rId4"/>
              </a:rPr>
              <a:t>Tesla Battery </a:t>
            </a:r>
            <a:r>
              <a:rPr lang="en-US" dirty="0"/>
              <a:t>Day 2020 Announced goals</a:t>
            </a:r>
          </a:p>
          <a:p>
            <a:pPr lvl="1"/>
            <a:r>
              <a:rPr lang="en-US" dirty="0"/>
              <a:t>Battery pack prices down to $60/kWh by 2025 (from $135/kWh 2020)</a:t>
            </a:r>
          </a:p>
          <a:p>
            <a:pPr lvl="1"/>
            <a:r>
              <a:rPr lang="en-US" dirty="0"/>
              <a:t>Cobalt-free cathodes</a:t>
            </a:r>
          </a:p>
          <a:p>
            <a:pPr lvl="1"/>
            <a:r>
              <a:rPr lang="en-US" dirty="0"/>
              <a:t>3 </a:t>
            </a:r>
            <a:r>
              <a:rPr lang="en-US" dirty="0" err="1"/>
              <a:t>TWh</a:t>
            </a:r>
            <a:r>
              <a:rPr lang="en-US" dirty="0"/>
              <a:t> capacity for factories by 2023</a:t>
            </a:r>
          </a:p>
          <a:p>
            <a:r>
              <a:rPr lang="en-US" dirty="0">
                <a:hlinkClick r:id="rId5"/>
              </a:rPr>
              <a:t>ZETA</a:t>
            </a:r>
            <a:r>
              <a:rPr lang="en-US" dirty="0"/>
              <a:t> (Zero Emission Transportation Association) goal of only EVs sold in US by 2030</a:t>
            </a:r>
          </a:p>
          <a:p>
            <a:pPr lvl="1"/>
            <a:r>
              <a:rPr lang="en-US" dirty="0"/>
              <a:t>28 car manufacturers, infrastructure providers, and service companies collaborating</a:t>
            </a:r>
          </a:p>
          <a:p>
            <a:r>
              <a:rPr lang="en-US" dirty="0"/>
              <a:t>US Government: 550,000 new charging stations in </a:t>
            </a:r>
            <a:r>
              <a:rPr lang="en-US" dirty="0">
                <a:hlinkClick r:id="rId6"/>
              </a:rPr>
              <a:t>Biden Administration</a:t>
            </a:r>
            <a:endParaRPr lang="en-US" dirty="0"/>
          </a:p>
        </p:txBody>
      </p:sp>
    </p:spTree>
    <p:extLst>
      <p:ext uri="{BB962C8B-B14F-4D97-AF65-F5344CB8AC3E}">
        <p14:creationId xmlns:p14="http://schemas.microsoft.com/office/powerpoint/2010/main" val="144008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720-BD59-40A9-A400-8ADD5E3DA7FC}"/>
              </a:ext>
            </a:extLst>
          </p:cNvPr>
          <p:cNvSpPr>
            <a:spLocks noGrp="1"/>
          </p:cNvSpPr>
          <p:nvPr>
            <p:ph type="title"/>
          </p:nvPr>
        </p:nvSpPr>
        <p:spPr>
          <a:xfrm>
            <a:off x="612231" y="207249"/>
            <a:ext cx="10515600" cy="1325563"/>
          </a:xfrm>
        </p:spPr>
        <p:txBody>
          <a:bodyPr/>
          <a:lstStyle/>
          <a:p>
            <a:r>
              <a:rPr lang="en-US" dirty="0"/>
              <a:t>Emerging Technologies: Cell Design</a:t>
            </a:r>
          </a:p>
        </p:txBody>
      </p:sp>
      <p:sp>
        <p:nvSpPr>
          <p:cNvPr id="3" name="Content Placeholder 2">
            <a:extLst>
              <a:ext uri="{FF2B5EF4-FFF2-40B4-BE49-F238E27FC236}">
                <a16:creationId xmlns:a16="http://schemas.microsoft.com/office/drawing/2014/main" id="{44970998-7BC0-485E-9CA3-0B5E321BE092}"/>
              </a:ext>
            </a:extLst>
          </p:cNvPr>
          <p:cNvSpPr>
            <a:spLocks noGrp="1"/>
          </p:cNvSpPr>
          <p:nvPr>
            <p:ph idx="1"/>
          </p:nvPr>
        </p:nvSpPr>
        <p:spPr>
          <a:xfrm>
            <a:off x="785782" y="2326506"/>
            <a:ext cx="10515600" cy="4351338"/>
          </a:xfrm>
        </p:spPr>
        <p:txBody>
          <a:bodyPr/>
          <a:lstStyle/>
          <a:p>
            <a:endParaRPr lang="en-US" dirty="0"/>
          </a:p>
        </p:txBody>
      </p:sp>
      <p:pic>
        <p:nvPicPr>
          <p:cNvPr id="7" name="Picture 6">
            <a:extLst>
              <a:ext uri="{FF2B5EF4-FFF2-40B4-BE49-F238E27FC236}">
                <a16:creationId xmlns:a16="http://schemas.microsoft.com/office/drawing/2014/main" id="{51E8209D-D593-4C7C-9CDD-90E3A3476C5E}"/>
              </a:ext>
            </a:extLst>
          </p:cNvPr>
          <p:cNvPicPr>
            <a:picLocks noChangeAspect="1"/>
          </p:cNvPicPr>
          <p:nvPr/>
        </p:nvPicPr>
        <p:blipFill>
          <a:blip r:embed="rId3"/>
          <a:stretch>
            <a:fillRect/>
          </a:stretch>
        </p:blipFill>
        <p:spPr>
          <a:xfrm>
            <a:off x="202949" y="1391589"/>
            <a:ext cx="5725324" cy="4839375"/>
          </a:xfrm>
          <a:prstGeom prst="rect">
            <a:avLst/>
          </a:prstGeom>
        </p:spPr>
      </p:pic>
      <p:pic>
        <p:nvPicPr>
          <p:cNvPr id="11" name="Picture 10">
            <a:extLst>
              <a:ext uri="{FF2B5EF4-FFF2-40B4-BE49-F238E27FC236}">
                <a16:creationId xmlns:a16="http://schemas.microsoft.com/office/drawing/2014/main" id="{53373FB5-EF8C-4799-9163-930C6D3CC116}"/>
              </a:ext>
            </a:extLst>
          </p:cNvPr>
          <p:cNvPicPr>
            <a:picLocks noChangeAspect="1"/>
          </p:cNvPicPr>
          <p:nvPr/>
        </p:nvPicPr>
        <p:blipFill>
          <a:blip r:embed="rId4"/>
          <a:stretch>
            <a:fillRect/>
          </a:stretch>
        </p:blipFill>
        <p:spPr>
          <a:xfrm>
            <a:off x="5930815" y="1959050"/>
            <a:ext cx="5955943" cy="3836032"/>
          </a:xfrm>
          <a:prstGeom prst="rect">
            <a:avLst/>
          </a:prstGeom>
        </p:spPr>
      </p:pic>
      <p:sp>
        <p:nvSpPr>
          <p:cNvPr id="12" name="Oval 11">
            <a:extLst>
              <a:ext uri="{FF2B5EF4-FFF2-40B4-BE49-F238E27FC236}">
                <a16:creationId xmlns:a16="http://schemas.microsoft.com/office/drawing/2014/main" id="{3D6B88DE-2955-42BB-80EC-8947DB4657EA}"/>
              </a:ext>
            </a:extLst>
          </p:cNvPr>
          <p:cNvSpPr/>
          <p:nvPr/>
        </p:nvSpPr>
        <p:spPr>
          <a:xfrm>
            <a:off x="4665188" y="2731551"/>
            <a:ext cx="366925" cy="372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7FABDC-D2E8-4728-80D2-5B9E4DC91A3F}"/>
              </a:ext>
            </a:extLst>
          </p:cNvPr>
          <p:cNvSpPr/>
          <p:nvPr/>
        </p:nvSpPr>
        <p:spPr>
          <a:xfrm>
            <a:off x="8725323" y="2064680"/>
            <a:ext cx="366925" cy="6668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88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720-BD59-40A9-A400-8ADD5E3DA7FC}"/>
              </a:ext>
            </a:extLst>
          </p:cNvPr>
          <p:cNvSpPr>
            <a:spLocks noGrp="1"/>
          </p:cNvSpPr>
          <p:nvPr>
            <p:ph type="title"/>
          </p:nvPr>
        </p:nvSpPr>
        <p:spPr>
          <a:xfrm>
            <a:off x="612231" y="207249"/>
            <a:ext cx="10515600" cy="1325563"/>
          </a:xfrm>
        </p:spPr>
        <p:txBody>
          <a:bodyPr/>
          <a:lstStyle/>
          <a:p>
            <a:r>
              <a:rPr lang="en-US" dirty="0"/>
              <a:t>Emerging Technologies</a:t>
            </a:r>
          </a:p>
        </p:txBody>
      </p:sp>
      <p:pic>
        <p:nvPicPr>
          <p:cNvPr id="8" name="Picture 7">
            <a:extLst>
              <a:ext uri="{FF2B5EF4-FFF2-40B4-BE49-F238E27FC236}">
                <a16:creationId xmlns:a16="http://schemas.microsoft.com/office/drawing/2014/main" id="{1BF59E96-00E0-4FE1-95C3-6565C1F1F0CE}"/>
              </a:ext>
            </a:extLst>
          </p:cNvPr>
          <p:cNvPicPr>
            <a:picLocks noChangeAspect="1"/>
          </p:cNvPicPr>
          <p:nvPr/>
        </p:nvPicPr>
        <p:blipFill>
          <a:blip r:embed="rId3"/>
          <a:stretch>
            <a:fillRect/>
          </a:stretch>
        </p:blipFill>
        <p:spPr>
          <a:xfrm>
            <a:off x="6910920" y="1336638"/>
            <a:ext cx="5281080" cy="3058403"/>
          </a:xfrm>
          <a:prstGeom prst="rect">
            <a:avLst/>
          </a:prstGeom>
        </p:spPr>
      </p:pic>
      <p:pic>
        <p:nvPicPr>
          <p:cNvPr id="10" name="Picture 9">
            <a:extLst>
              <a:ext uri="{FF2B5EF4-FFF2-40B4-BE49-F238E27FC236}">
                <a16:creationId xmlns:a16="http://schemas.microsoft.com/office/drawing/2014/main" id="{DD6A78D3-D32A-4C7A-AB41-543894C431EC}"/>
              </a:ext>
            </a:extLst>
          </p:cNvPr>
          <p:cNvPicPr>
            <a:picLocks noChangeAspect="1"/>
          </p:cNvPicPr>
          <p:nvPr/>
        </p:nvPicPr>
        <p:blipFill>
          <a:blip r:embed="rId4"/>
          <a:stretch>
            <a:fillRect/>
          </a:stretch>
        </p:blipFill>
        <p:spPr>
          <a:xfrm>
            <a:off x="5974501" y="4391554"/>
            <a:ext cx="6217499" cy="2466446"/>
          </a:xfrm>
          <a:prstGeom prst="rect">
            <a:avLst/>
          </a:prstGeom>
        </p:spPr>
      </p:pic>
      <p:pic>
        <p:nvPicPr>
          <p:cNvPr id="15" name="Picture 14">
            <a:extLst>
              <a:ext uri="{FF2B5EF4-FFF2-40B4-BE49-F238E27FC236}">
                <a16:creationId xmlns:a16="http://schemas.microsoft.com/office/drawing/2014/main" id="{0B32478D-92DC-4240-8E3C-1EDCCCD68ECC}"/>
              </a:ext>
            </a:extLst>
          </p:cNvPr>
          <p:cNvPicPr>
            <a:picLocks noChangeAspect="1"/>
          </p:cNvPicPr>
          <p:nvPr/>
        </p:nvPicPr>
        <p:blipFill>
          <a:blip r:embed="rId5"/>
          <a:stretch>
            <a:fillRect/>
          </a:stretch>
        </p:blipFill>
        <p:spPr>
          <a:xfrm>
            <a:off x="53107" y="1459799"/>
            <a:ext cx="5281080" cy="5398201"/>
          </a:xfrm>
          <a:prstGeom prst="rect">
            <a:avLst/>
          </a:prstGeom>
        </p:spPr>
      </p:pic>
      <p:sp>
        <p:nvSpPr>
          <p:cNvPr id="7" name="TextBox 6">
            <a:extLst>
              <a:ext uri="{FF2B5EF4-FFF2-40B4-BE49-F238E27FC236}">
                <a16:creationId xmlns:a16="http://schemas.microsoft.com/office/drawing/2014/main" id="{76927F35-2141-4E08-A99B-2EA31ACF1C9C}"/>
              </a:ext>
            </a:extLst>
          </p:cNvPr>
          <p:cNvSpPr txBox="1"/>
          <p:nvPr/>
        </p:nvSpPr>
        <p:spPr>
          <a:xfrm>
            <a:off x="7037095" y="870030"/>
            <a:ext cx="6095028" cy="369332"/>
          </a:xfrm>
          <a:prstGeom prst="rect">
            <a:avLst/>
          </a:prstGeom>
          <a:noFill/>
        </p:spPr>
        <p:txBody>
          <a:bodyPr wrap="square">
            <a:spAutoFit/>
          </a:bodyPr>
          <a:lstStyle/>
          <a:p>
            <a:r>
              <a:rPr lang="en-US" dirty="0"/>
              <a:t>https://www.quantumscape.com/</a:t>
            </a:r>
          </a:p>
        </p:txBody>
      </p:sp>
    </p:spTree>
    <p:extLst>
      <p:ext uri="{BB962C8B-B14F-4D97-AF65-F5344CB8AC3E}">
        <p14:creationId xmlns:p14="http://schemas.microsoft.com/office/powerpoint/2010/main" val="410891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720-BD59-40A9-A400-8ADD5E3DA7FC}"/>
              </a:ext>
            </a:extLst>
          </p:cNvPr>
          <p:cNvSpPr>
            <a:spLocks noGrp="1"/>
          </p:cNvSpPr>
          <p:nvPr>
            <p:ph type="title"/>
          </p:nvPr>
        </p:nvSpPr>
        <p:spPr>
          <a:xfrm>
            <a:off x="612231" y="207249"/>
            <a:ext cx="10515600" cy="1325563"/>
          </a:xfrm>
        </p:spPr>
        <p:txBody>
          <a:bodyPr/>
          <a:lstStyle/>
          <a:p>
            <a:r>
              <a:rPr lang="en-US" dirty="0"/>
              <a:t>Emerging Technologies: Protein battery enhancement</a:t>
            </a:r>
          </a:p>
        </p:txBody>
      </p:sp>
      <p:sp>
        <p:nvSpPr>
          <p:cNvPr id="3" name="Content Placeholder 2">
            <a:extLst>
              <a:ext uri="{FF2B5EF4-FFF2-40B4-BE49-F238E27FC236}">
                <a16:creationId xmlns:a16="http://schemas.microsoft.com/office/drawing/2014/main" id="{44970998-7BC0-485E-9CA3-0B5E321BE092}"/>
              </a:ext>
            </a:extLst>
          </p:cNvPr>
          <p:cNvSpPr>
            <a:spLocks noGrp="1"/>
          </p:cNvSpPr>
          <p:nvPr>
            <p:ph idx="1"/>
          </p:nvPr>
        </p:nvSpPr>
        <p:spPr>
          <a:xfrm>
            <a:off x="785782" y="2326506"/>
            <a:ext cx="5218972" cy="4351338"/>
          </a:xfrm>
        </p:spPr>
        <p:txBody>
          <a:bodyPr/>
          <a:lstStyle/>
          <a:p>
            <a:pPr marL="457200" lvl="1" indent="0">
              <a:buNone/>
            </a:pPr>
            <a:endParaRPr lang="en-US" dirty="0"/>
          </a:p>
        </p:txBody>
      </p:sp>
      <p:pic>
        <p:nvPicPr>
          <p:cNvPr id="5" name="Picture 4">
            <a:extLst>
              <a:ext uri="{FF2B5EF4-FFF2-40B4-BE49-F238E27FC236}">
                <a16:creationId xmlns:a16="http://schemas.microsoft.com/office/drawing/2014/main" id="{4102AFB2-4F21-4713-B3B8-7DF9789653E9}"/>
              </a:ext>
            </a:extLst>
          </p:cNvPr>
          <p:cNvPicPr>
            <a:picLocks noChangeAspect="1"/>
          </p:cNvPicPr>
          <p:nvPr/>
        </p:nvPicPr>
        <p:blipFill>
          <a:blip r:embed="rId3"/>
          <a:stretch>
            <a:fillRect/>
          </a:stretch>
        </p:blipFill>
        <p:spPr>
          <a:xfrm>
            <a:off x="1426930" y="1462104"/>
            <a:ext cx="8132530" cy="5215740"/>
          </a:xfrm>
          <a:prstGeom prst="rect">
            <a:avLst/>
          </a:prstGeom>
        </p:spPr>
      </p:pic>
      <p:sp>
        <p:nvSpPr>
          <p:cNvPr id="4" name="TextBox 3">
            <a:extLst>
              <a:ext uri="{FF2B5EF4-FFF2-40B4-BE49-F238E27FC236}">
                <a16:creationId xmlns:a16="http://schemas.microsoft.com/office/drawing/2014/main" id="{14D9D21E-3149-48A1-A079-18CC889B9D7D}"/>
              </a:ext>
            </a:extLst>
          </p:cNvPr>
          <p:cNvSpPr txBox="1"/>
          <p:nvPr/>
        </p:nvSpPr>
        <p:spPr>
          <a:xfrm>
            <a:off x="10372908" y="2085064"/>
            <a:ext cx="1393180" cy="3539430"/>
          </a:xfrm>
          <a:prstGeom prst="rect">
            <a:avLst/>
          </a:prstGeom>
          <a:noFill/>
        </p:spPr>
        <p:txBody>
          <a:bodyPr wrap="square" rtlCol="0">
            <a:spAutoFit/>
          </a:bodyPr>
          <a:lstStyle/>
          <a:p>
            <a:r>
              <a:rPr lang="en-US" sz="1400" b="0" i="0" dirty="0">
                <a:solidFill>
                  <a:srgbClr val="222222"/>
                </a:solidFill>
                <a:effectLst/>
                <a:latin typeface="-apple-system"/>
              </a:rPr>
              <a:t>Wang, T., Li, Y., Zhang, J. </a:t>
            </a:r>
            <a:r>
              <a:rPr lang="en-US" sz="1400" b="0" i="1" dirty="0">
                <a:solidFill>
                  <a:srgbClr val="222222"/>
                </a:solidFill>
                <a:effectLst/>
                <a:latin typeface="-apple-system"/>
              </a:rPr>
              <a:t>et al.</a:t>
            </a:r>
            <a:r>
              <a:rPr lang="en-US" sz="1400" b="0" i="0" dirty="0">
                <a:solidFill>
                  <a:srgbClr val="222222"/>
                </a:solidFill>
                <a:effectLst/>
                <a:latin typeface="-apple-system"/>
              </a:rPr>
              <a:t> Immunizing lithium metal anodes against dendrite growth using protein molecules to achieve high energy batteries. </a:t>
            </a:r>
            <a:r>
              <a:rPr lang="en-US" sz="1400" b="0" i="1" dirty="0">
                <a:solidFill>
                  <a:srgbClr val="222222"/>
                </a:solidFill>
                <a:effectLst/>
                <a:latin typeface="-apple-system"/>
              </a:rPr>
              <a:t>Nat </a:t>
            </a:r>
            <a:r>
              <a:rPr lang="en-US" sz="1400" b="0" i="1" dirty="0" err="1">
                <a:solidFill>
                  <a:srgbClr val="222222"/>
                </a:solidFill>
                <a:effectLst/>
                <a:latin typeface="-apple-system"/>
              </a:rPr>
              <a:t>Commun</a:t>
            </a:r>
            <a:r>
              <a:rPr lang="en-US" sz="1400" b="0" i="0" dirty="0">
                <a:solidFill>
                  <a:srgbClr val="222222"/>
                </a:solidFill>
                <a:effectLst/>
                <a:latin typeface="-apple-system"/>
              </a:rPr>
              <a:t> </a:t>
            </a:r>
            <a:r>
              <a:rPr lang="en-US" sz="1400" b="1" i="0" dirty="0">
                <a:solidFill>
                  <a:srgbClr val="222222"/>
                </a:solidFill>
                <a:effectLst/>
                <a:latin typeface="-apple-system"/>
              </a:rPr>
              <a:t>11, </a:t>
            </a:r>
            <a:r>
              <a:rPr lang="en-US" sz="1400" b="0" i="0" dirty="0">
                <a:solidFill>
                  <a:srgbClr val="222222"/>
                </a:solidFill>
                <a:effectLst/>
                <a:latin typeface="-apple-system"/>
              </a:rPr>
              <a:t>5429 (2020). https://doi.org/10.1038/s41467-020-19246-2</a:t>
            </a:r>
            <a:endParaRPr lang="en-US" sz="1400" dirty="0"/>
          </a:p>
        </p:txBody>
      </p:sp>
    </p:spTree>
    <p:extLst>
      <p:ext uri="{BB962C8B-B14F-4D97-AF65-F5344CB8AC3E}">
        <p14:creationId xmlns:p14="http://schemas.microsoft.com/office/powerpoint/2010/main" val="418129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9499-6C25-49B2-9598-1FC16E3AB253}"/>
              </a:ext>
            </a:extLst>
          </p:cNvPr>
          <p:cNvSpPr>
            <a:spLocks noGrp="1"/>
          </p:cNvSpPr>
          <p:nvPr>
            <p:ph type="title"/>
          </p:nvPr>
        </p:nvSpPr>
        <p:spPr/>
        <p:txBody>
          <a:bodyPr/>
          <a:lstStyle/>
          <a:p>
            <a:r>
              <a:rPr lang="en-US" dirty="0"/>
              <a:t>Emerging Technologies: Combustion</a:t>
            </a:r>
          </a:p>
        </p:txBody>
      </p:sp>
      <p:pic>
        <p:nvPicPr>
          <p:cNvPr id="4" name="Online Media 3" title="Diesel Combustion vs. HCCI Combustion Process">
            <a:hlinkClick r:id="" action="ppaction://media"/>
            <a:extLst>
              <a:ext uri="{FF2B5EF4-FFF2-40B4-BE49-F238E27FC236}">
                <a16:creationId xmlns:a16="http://schemas.microsoft.com/office/drawing/2014/main" id="{42B1A6DE-802F-46A6-9765-757B777E2063}"/>
              </a:ext>
            </a:extLst>
          </p:cNvPr>
          <p:cNvPicPr>
            <a:picLocks noGrp="1" noRot="1" noChangeAspect="1"/>
          </p:cNvPicPr>
          <p:nvPr>
            <p:ph idx="1"/>
            <a:videoFile r:link="rId1"/>
          </p:nvPr>
        </p:nvPicPr>
        <p:blipFill>
          <a:blip r:embed="rId4"/>
          <a:stretch>
            <a:fillRect/>
          </a:stretch>
        </p:blipFill>
        <p:spPr>
          <a:xfrm>
            <a:off x="330159" y="1621778"/>
            <a:ext cx="7735888" cy="4351338"/>
          </a:xfrm>
          <a:prstGeom prst="rect">
            <a:avLst/>
          </a:prstGeom>
        </p:spPr>
      </p:pic>
      <p:sp>
        <p:nvSpPr>
          <p:cNvPr id="6" name="TextBox 5">
            <a:extLst>
              <a:ext uri="{FF2B5EF4-FFF2-40B4-BE49-F238E27FC236}">
                <a16:creationId xmlns:a16="http://schemas.microsoft.com/office/drawing/2014/main" id="{9D8681CF-A3A2-4C8F-B1E6-280D0D584BCE}"/>
              </a:ext>
            </a:extLst>
          </p:cNvPr>
          <p:cNvSpPr txBox="1"/>
          <p:nvPr/>
        </p:nvSpPr>
        <p:spPr>
          <a:xfrm>
            <a:off x="8427623" y="1763181"/>
            <a:ext cx="3329988" cy="2400657"/>
          </a:xfrm>
          <a:prstGeom prst="rect">
            <a:avLst/>
          </a:prstGeom>
          <a:noFill/>
        </p:spPr>
        <p:txBody>
          <a:bodyPr wrap="square">
            <a:spAutoFit/>
          </a:bodyPr>
          <a:lstStyle/>
          <a:p>
            <a:r>
              <a:rPr lang="en-US" dirty="0"/>
              <a:t>For gasoline powered vehicles:</a:t>
            </a:r>
          </a:p>
          <a:p>
            <a:pPr marL="342900" indent="-342900">
              <a:buAutoNum type="arabicPeriod"/>
            </a:pPr>
            <a:r>
              <a:rPr lang="en-US" dirty="0"/>
              <a:t>Low-temperature combustion (+20% efficiency)</a:t>
            </a:r>
          </a:p>
          <a:p>
            <a:pPr marL="342900" indent="-342900">
              <a:buAutoNum type="arabicPeriod"/>
            </a:pPr>
            <a:r>
              <a:rPr lang="en-US" dirty="0"/>
              <a:t>Diluted gasoline combustion (+35%)</a:t>
            </a:r>
          </a:p>
          <a:p>
            <a:pPr marL="342900" indent="-342900">
              <a:buAutoNum type="arabicPeriod"/>
            </a:pPr>
            <a:r>
              <a:rPr lang="en-US" dirty="0"/>
              <a:t> Clean diesel</a:t>
            </a:r>
          </a:p>
          <a:p>
            <a:pPr marL="342900" indent="-342900">
              <a:buAutoNum type="arabicPeriod"/>
            </a:pPr>
            <a:endParaRPr lang="en-US" dirty="0"/>
          </a:p>
          <a:p>
            <a:r>
              <a:rPr lang="en-US" sz="1200" dirty="0"/>
              <a:t>https://www.energy.gov/eere/vehicles/advanced-combustion-strategies</a:t>
            </a:r>
          </a:p>
        </p:txBody>
      </p:sp>
    </p:spTree>
    <p:extLst>
      <p:ext uri="{BB962C8B-B14F-4D97-AF65-F5344CB8AC3E}">
        <p14:creationId xmlns:p14="http://schemas.microsoft.com/office/powerpoint/2010/main" val="23850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79A1-559F-4AE5-B2F3-E5111E1AAC74}"/>
              </a:ext>
            </a:extLst>
          </p:cNvPr>
          <p:cNvSpPr>
            <a:spLocks noGrp="1"/>
          </p:cNvSpPr>
          <p:nvPr>
            <p:ph type="title"/>
          </p:nvPr>
        </p:nvSpPr>
        <p:spPr/>
        <p:txBody>
          <a:bodyPr/>
          <a:lstStyle/>
          <a:p>
            <a:r>
              <a:rPr lang="en-US" dirty="0"/>
              <a:t>Summary of EVs in the market</a:t>
            </a:r>
          </a:p>
        </p:txBody>
      </p:sp>
      <p:sp>
        <p:nvSpPr>
          <p:cNvPr id="3" name="Content Placeholder 2">
            <a:extLst>
              <a:ext uri="{FF2B5EF4-FFF2-40B4-BE49-F238E27FC236}">
                <a16:creationId xmlns:a16="http://schemas.microsoft.com/office/drawing/2014/main" id="{595C3EE2-1B17-4A1D-8317-F442A00C6A42}"/>
              </a:ext>
            </a:extLst>
          </p:cNvPr>
          <p:cNvSpPr>
            <a:spLocks noGrp="1"/>
          </p:cNvSpPr>
          <p:nvPr>
            <p:ph idx="1"/>
          </p:nvPr>
        </p:nvSpPr>
        <p:spPr>
          <a:xfrm>
            <a:off x="838200" y="1825625"/>
            <a:ext cx="10515600" cy="4667250"/>
          </a:xfrm>
        </p:spPr>
        <p:txBody>
          <a:bodyPr>
            <a:normAutofit/>
          </a:bodyPr>
          <a:lstStyle/>
          <a:p>
            <a:r>
              <a:rPr lang="en-US" dirty="0"/>
              <a:t>Have existed for awhile</a:t>
            </a:r>
          </a:p>
          <a:p>
            <a:r>
              <a:rPr lang="en-US" dirty="0"/>
              <a:t>Have notable economic and performance advantages</a:t>
            </a:r>
          </a:p>
          <a:p>
            <a:pPr lvl="1"/>
            <a:r>
              <a:rPr lang="en-US" dirty="0"/>
              <a:t>Current goals can unite these</a:t>
            </a:r>
          </a:p>
          <a:p>
            <a:r>
              <a:rPr lang="en-US" dirty="0"/>
              <a:t>Need to grow charging infrastructure</a:t>
            </a:r>
          </a:p>
          <a:p>
            <a:r>
              <a:rPr lang="en-US" dirty="0"/>
              <a:t>Essential to combatting climate change</a:t>
            </a:r>
          </a:p>
          <a:p>
            <a:r>
              <a:rPr lang="en-US" dirty="0"/>
              <a:t>In mean time</a:t>
            </a:r>
          </a:p>
          <a:p>
            <a:pPr lvl="1"/>
            <a:r>
              <a:rPr lang="en-US" dirty="0"/>
              <a:t>Improve gasoline technologies</a:t>
            </a:r>
          </a:p>
          <a:p>
            <a:pPr lvl="1"/>
            <a:r>
              <a:rPr lang="en-US" dirty="0"/>
              <a:t>Advance mining techniques of battery materials</a:t>
            </a:r>
          </a:p>
          <a:p>
            <a:pPr lvl="1"/>
            <a:r>
              <a:rPr lang="en-US" dirty="0"/>
              <a:t>Diversify battery technologies</a:t>
            </a:r>
          </a:p>
          <a:p>
            <a:pPr lvl="1"/>
            <a:r>
              <a:rPr lang="en-US" dirty="0"/>
              <a:t>Need policies (Clear Car Standards) to keep pushing</a:t>
            </a:r>
          </a:p>
          <a:p>
            <a:pPr lvl="1"/>
            <a:endParaRPr lang="en-US" dirty="0"/>
          </a:p>
        </p:txBody>
      </p:sp>
    </p:spTree>
    <p:extLst>
      <p:ext uri="{BB962C8B-B14F-4D97-AF65-F5344CB8AC3E}">
        <p14:creationId xmlns:p14="http://schemas.microsoft.com/office/powerpoint/2010/main" val="158282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0F53-6560-4CD5-8FDB-B228DE428BAC}"/>
              </a:ext>
            </a:extLst>
          </p:cNvPr>
          <p:cNvSpPr>
            <a:spLocks noGrp="1"/>
          </p:cNvSpPr>
          <p:nvPr>
            <p:ph type="title"/>
          </p:nvPr>
        </p:nvSpPr>
        <p:spPr>
          <a:xfrm>
            <a:off x="680946" y="2766218"/>
            <a:ext cx="10515600" cy="1893145"/>
          </a:xfrm>
        </p:spPr>
        <p:txBody>
          <a:bodyPr>
            <a:normAutofit fontScale="90000"/>
          </a:bodyPr>
          <a:lstStyle/>
          <a:p>
            <a:pPr algn="ctr"/>
            <a:r>
              <a:rPr lang="en-US" dirty="0"/>
              <a:t>Thank you!</a:t>
            </a:r>
            <a:br>
              <a:rPr lang="en-US" dirty="0"/>
            </a:br>
            <a:br>
              <a:rPr lang="en-US" dirty="0"/>
            </a:br>
            <a:r>
              <a:rPr lang="en-US" dirty="0"/>
              <a:t>Please email me or check the HEJC website for links.</a:t>
            </a:r>
            <a:br>
              <a:rPr lang="en-US" dirty="0"/>
            </a:br>
            <a:r>
              <a:rPr lang="en-US" dirty="0"/>
              <a:t>Congratulations to everyone on finishing 2020.</a:t>
            </a:r>
            <a:br>
              <a:rPr lang="en-US" dirty="0"/>
            </a:br>
            <a:br>
              <a:rPr lang="en-US" dirty="0"/>
            </a:br>
            <a:r>
              <a:rPr lang="en-US" dirty="0"/>
              <a:t>Jordan Sosa</a:t>
            </a:r>
            <a:br>
              <a:rPr lang="en-US" dirty="0"/>
            </a:br>
            <a:r>
              <a:rPr lang="en-US" dirty="0"/>
              <a:t>Jossa@g.Harvard.edu</a:t>
            </a:r>
          </a:p>
        </p:txBody>
      </p:sp>
    </p:spTree>
    <p:extLst>
      <p:ext uri="{BB962C8B-B14F-4D97-AF65-F5344CB8AC3E}">
        <p14:creationId xmlns:p14="http://schemas.microsoft.com/office/powerpoint/2010/main" val="3076788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0B2E-7762-406F-99B9-65D932EB15B5}"/>
              </a:ext>
            </a:extLst>
          </p:cNvPr>
          <p:cNvSpPr>
            <a:spLocks noGrp="1"/>
          </p:cNvSpPr>
          <p:nvPr>
            <p:ph type="title"/>
          </p:nvPr>
        </p:nvSpPr>
        <p:spPr/>
        <p:txBody>
          <a:bodyPr/>
          <a:lstStyle/>
          <a:p>
            <a:r>
              <a:rPr lang="en-US" dirty="0"/>
              <a:t>References from slide 15</a:t>
            </a:r>
          </a:p>
        </p:txBody>
      </p:sp>
      <p:sp>
        <p:nvSpPr>
          <p:cNvPr id="3" name="Content Placeholder 2">
            <a:extLst>
              <a:ext uri="{FF2B5EF4-FFF2-40B4-BE49-F238E27FC236}">
                <a16:creationId xmlns:a16="http://schemas.microsoft.com/office/drawing/2014/main" id="{113CE69F-7533-4143-B9A3-3F2E939594D8}"/>
              </a:ext>
            </a:extLst>
          </p:cNvPr>
          <p:cNvSpPr>
            <a:spLocks noGrp="1"/>
          </p:cNvSpPr>
          <p:nvPr>
            <p:ph idx="1"/>
          </p:nvPr>
        </p:nvSpPr>
        <p:spPr/>
        <p:txBody>
          <a:bodyPr>
            <a:normAutofit fontScale="92500" lnSpcReduction="10000"/>
          </a:bodyPr>
          <a:lstStyle/>
          <a:p>
            <a:r>
              <a:rPr lang="en-US" dirty="0">
                <a:hlinkClick r:id="rId2"/>
              </a:rPr>
              <a:t>Slide 15</a:t>
            </a:r>
          </a:p>
          <a:p>
            <a:pPr lvl="1"/>
            <a:r>
              <a:rPr lang="en-US" dirty="0"/>
              <a:t>Jana </a:t>
            </a:r>
            <a:r>
              <a:rPr lang="en-US" dirty="0" err="1"/>
              <a:t>Plananska</a:t>
            </a:r>
            <a:r>
              <a:rPr lang="en-US" dirty="0"/>
              <a:t>, Touchpoints for electric mobility: Investigating the purchase process for promoting sales of electric vehicles in Switzerland, Energy Research &amp; Social Science, Volume 69, 2020,101745, ISSN 2214-6296, </a:t>
            </a:r>
            <a:r>
              <a:rPr lang="en-US" dirty="0">
                <a:hlinkClick r:id="rId3"/>
              </a:rPr>
              <a:t>https://doi.org/10.1016/j.erss.2020.101745</a:t>
            </a:r>
            <a:r>
              <a:rPr lang="en-US" dirty="0"/>
              <a:t>.</a:t>
            </a:r>
          </a:p>
          <a:p>
            <a:pPr lvl="1"/>
            <a:r>
              <a:rPr lang="en-US" dirty="0">
                <a:hlinkClick r:id="rId4"/>
              </a:rPr>
              <a:t>https://www.marketsandmarkets.com/Market-Reports/electric-vehicle-market-209371461.html#:~:text=The%20Electric%20Vehicles%20Market%20is,is%20from%202019%20to%202030.</a:t>
            </a:r>
            <a:endParaRPr lang="en-US" dirty="0"/>
          </a:p>
          <a:p>
            <a:pPr lvl="1"/>
            <a:r>
              <a:rPr lang="en-US" dirty="0"/>
              <a:t>https://www.marketsandmarkets.com/Market-Reports/electric-vehicle-market-209371461.html#:~:text=The%20Electric%20Vehicles%20Market%20is,is%20from%202019%20to%202030.</a:t>
            </a:r>
          </a:p>
          <a:p>
            <a:pPr lvl="1"/>
            <a:r>
              <a:rPr lang="en-US" dirty="0">
                <a:hlinkClick r:id="rId5"/>
              </a:rPr>
              <a:t>https://cleanenergy.org/blog/electric-vehicles-will-kick-gas/#:~:text=2019%20saw%2010%25%20year%2Dover,Tesla%20Model%203%20deliveries%20surged</a:t>
            </a:r>
            <a:r>
              <a:rPr lang="en-US" dirty="0"/>
              <a:t>.</a:t>
            </a:r>
          </a:p>
          <a:p>
            <a:pPr lvl="1"/>
            <a:endParaRPr lang="en-US" dirty="0"/>
          </a:p>
        </p:txBody>
      </p:sp>
    </p:spTree>
    <p:extLst>
      <p:ext uri="{BB962C8B-B14F-4D97-AF65-F5344CB8AC3E}">
        <p14:creationId xmlns:p14="http://schemas.microsoft.com/office/powerpoint/2010/main" val="280310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soline car image">
            <a:extLst>
              <a:ext uri="{FF2B5EF4-FFF2-40B4-BE49-F238E27FC236}">
                <a16:creationId xmlns:a16="http://schemas.microsoft.com/office/drawing/2014/main" id="{5AB46863-0612-421B-9255-6D26A361B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02"/>
            <a:ext cx="10914558" cy="68215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482954-6753-4B3A-A3B2-46695F62F555}"/>
              </a:ext>
            </a:extLst>
          </p:cNvPr>
          <p:cNvSpPr txBox="1"/>
          <p:nvPr/>
        </p:nvSpPr>
        <p:spPr>
          <a:xfrm>
            <a:off x="9551696" y="815388"/>
            <a:ext cx="1502644" cy="923330"/>
          </a:xfrm>
          <a:prstGeom prst="rect">
            <a:avLst/>
          </a:prstGeom>
          <a:noFill/>
        </p:spPr>
        <p:txBody>
          <a:bodyPr wrap="square" rtlCol="0">
            <a:spAutoFit/>
          </a:bodyPr>
          <a:lstStyle/>
          <a:p>
            <a:r>
              <a:rPr lang="en-US" dirty="0"/>
              <a:t>Insert chemical energy!</a:t>
            </a:r>
          </a:p>
        </p:txBody>
      </p:sp>
    </p:spTree>
    <p:extLst>
      <p:ext uri="{BB962C8B-B14F-4D97-AF65-F5344CB8AC3E}">
        <p14:creationId xmlns:p14="http://schemas.microsoft.com/office/powerpoint/2010/main" val="363865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6092-FAB0-4920-88A6-A37EFB634B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C8114B-0134-408D-9A2D-4F9EA2BA423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6E650C-296E-45B5-87A0-E66C45CAB51F}"/>
              </a:ext>
            </a:extLst>
          </p:cNvPr>
          <p:cNvPicPr>
            <a:picLocks noChangeAspect="1"/>
          </p:cNvPicPr>
          <p:nvPr/>
        </p:nvPicPr>
        <p:blipFill>
          <a:blip r:embed="rId2"/>
          <a:stretch>
            <a:fillRect/>
          </a:stretch>
        </p:blipFill>
        <p:spPr>
          <a:xfrm>
            <a:off x="43669" y="49783"/>
            <a:ext cx="11688550" cy="6601458"/>
          </a:xfrm>
          <a:prstGeom prst="rect">
            <a:avLst/>
          </a:prstGeom>
        </p:spPr>
      </p:pic>
      <p:sp>
        <p:nvSpPr>
          <p:cNvPr id="6" name="TextBox 5">
            <a:extLst>
              <a:ext uri="{FF2B5EF4-FFF2-40B4-BE49-F238E27FC236}">
                <a16:creationId xmlns:a16="http://schemas.microsoft.com/office/drawing/2014/main" id="{66E264BC-3F60-44D1-9112-AAC8801CF1EB}"/>
              </a:ext>
            </a:extLst>
          </p:cNvPr>
          <p:cNvSpPr txBox="1"/>
          <p:nvPr/>
        </p:nvSpPr>
        <p:spPr>
          <a:xfrm>
            <a:off x="9213890" y="3429000"/>
            <a:ext cx="1737720" cy="369332"/>
          </a:xfrm>
          <a:prstGeom prst="rect">
            <a:avLst/>
          </a:prstGeom>
          <a:noFill/>
        </p:spPr>
        <p:txBody>
          <a:bodyPr wrap="none" rtlCol="0">
            <a:spAutoFit/>
          </a:bodyPr>
          <a:lstStyle/>
          <a:p>
            <a:r>
              <a:rPr lang="en-US" dirty="0"/>
              <a:t>Chemical energy</a:t>
            </a:r>
          </a:p>
        </p:txBody>
      </p:sp>
      <p:sp>
        <p:nvSpPr>
          <p:cNvPr id="7" name="TextBox 6">
            <a:extLst>
              <a:ext uri="{FF2B5EF4-FFF2-40B4-BE49-F238E27FC236}">
                <a16:creationId xmlns:a16="http://schemas.microsoft.com/office/drawing/2014/main" id="{0D93B932-B636-482F-BFBF-B11FC5C9CCE2}"/>
              </a:ext>
            </a:extLst>
          </p:cNvPr>
          <p:cNvSpPr txBox="1"/>
          <p:nvPr/>
        </p:nvSpPr>
        <p:spPr>
          <a:xfrm>
            <a:off x="8397448" y="4341316"/>
            <a:ext cx="2853473" cy="646331"/>
          </a:xfrm>
          <a:prstGeom prst="rect">
            <a:avLst/>
          </a:prstGeom>
          <a:noFill/>
        </p:spPr>
        <p:txBody>
          <a:bodyPr wrap="none" rtlCol="0">
            <a:spAutoFit/>
          </a:bodyPr>
          <a:lstStyle/>
          <a:p>
            <a:r>
              <a:rPr lang="en-US" dirty="0"/>
              <a:t>Electrochemical energy</a:t>
            </a:r>
          </a:p>
          <a:p>
            <a:r>
              <a:rPr lang="en-US" dirty="0"/>
              <a:t>(chemical to/from electrical)</a:t>
            </a:r>
          </a:p>
        </p:txBody>
      </p:sp>
    </p:spTree>
    <p:extLst>
      <p:ext uri="{BB962C8B-B14F-4D97-AF65-F5344CB8AC3E}">
        <p14:creationId xmlns:p14="http://schemas.microsoft.com/office/powerpoint/2010/main" val="125718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D96A-777F-4DF5-A66B-12783D3F4F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F27006-FF08-4DFB-961A-74B68CD97FD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5DDB9BE-84C7-4D74-AA2E-903A742324F2}"/>
              </a:ext>
            </a:extLst>
          </p:cNvPr>
          <p:cNvPicPr>
            <a:picLocks noChangeAspect="1"/>
          </p:cNvPicPr>
          <p:nvPr/>
        </p:nvPicPr>
        <p:blipFill>
          <a:blip r:embed="rId2"/>
          <a:stretch>
            <a:fillRect/>
          </a:stretch>
        </p:blipFill>
        <p:spPr>
          <a:xfrm>
            <a:off x="145770" y="46150"/>
            <a:ext cx="10208089" cy="6552672"/>
          </a:xfrm>
          <a:prstGeom prst="rect">
            <a:avLst/>
          </a:prstGeom>
        </p:spPr>
      </p:pic>
      <p:sp>
        <p:nvSpPr>
          <p:cNvPr id="7" name="TextBox 6">
            <a:extLst>
              <a:ext uri="{FF2B5EF4-FFF2-40B4-BE49-F238E27FC236}">
                <a16:creationId xmlns:a16="http://schemas.microsoft.com/office/drawing/2014/main" id="{F8BAC218-6074-4DDF-8F4E-D2C09825C47C}"/>
              </a:ext>
            </a:extLst>
          </p:cNvPr>
          <p:cNvSpPr txBox="1"/>
          <p:nvPr/>
        </p:nvSpPr>
        <p:spPr>
          <a:xfrm>
            <a:off x="5650935" y="110217"/>
            <a:ext cx="6095028" cy="923330"/>
          </a:xfrm>
          <a:prstGeom prst="rect">
            <a:avLst/>
          </a:prstGeom>
          <a:noFill/>
        </p:spPr>
        <p:txBody>
          <a:bodyPr wrap="square">
            <a:spAutoFit/>
          </a:bodyPr>
          <a:lstStyle/>
          <a:p>
            <a:pPr lvl="2"/>
            <a:r>
              <a:rPr lang="en-US" dirty="0"/>
              <a:t>You can check your electricity emission rates! https://afdc.energy.gov/vehicles/electric_emissions.html</a:t>
            </a:r>
          </a:p>
        </p:txBody>
      </p:sp>
      <p:sp>
        <p:nvSpPr>
          <p:cNvPr id="8" name="TextBox 7">
            <a:extLst>
              <a:ext uri="{FF2B5EF4-FFF2-40B4-BE49-F238E27FC236}">
                <a16:creationId xmlns:a16="http://schemas.microsoft.com/office/drawing/2014/main" id="{53BB6277-A5FC-4D1B-91E0-FFEE46F1A417}"/>
              </a:ext>
            </a:extLst>
          </p:cNvPr>
          <p:cNvSpPr txBox="1"/>
          <p:nvPr/>
        </p:nvSpPr>
        <p:spPr>
          <a:xfrm>
            <a:off x="8672239" y="4711781"/>
            <a:ext cx="2440925" cy="369332"/>
          </a:xfrm>
          <a:prstGeom prst="rect">
            <a:avLst/>
          </a:prstGeom>
          <a:noFill/>
        </p:spPr>
        <p:txBody>
          <a:bodyPr wrap="none" rtlCol="0">
            <a:spAutoFit/>
          </a:bodyPr>
          <a:lstStyle/>
          <a:p>
            <a:r>
              <a:rPr lang="en-US" dirty="0"/>
              <a:t>Electrochemical energy!</a:t>
            </a:r>
          </a:p>
        </p:txBody>
      </p:sp>
    </p:spTree>
    <p:extLst>
      <p:ext uri="{BB962C8B-B14F-4D97-AF65-F5344CB8AC3E}">
        <p14:creationId xmlns:p14="http://schemas.microsoft.com/office/powerpoint/2010/main" val="31848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28CC-F2A9-4211-B2E3-79DA904385DD}"/>
              </a:ext>
            </a:extLst>
          </p:cNvPr>
          <p:cNvSpPr>
            <a:spLocks noGrp="1"/>
          </p:cNvSpPr>
          <p:nvPr>
            <p:ph type="title"/>
          </p:nvPr>
        </p:nvSpPr>
        <p:spPr>
          <a:xfrm>
            <a:off x="6096000" y="145855"/>
            <a:ext cx="6096000" cy="1317590"/>
          </a:xfrm>
        </p:spPr>
        <p:txBody>
          <a:bodyPr/>
          <a:lstStyle/>
          <a:p>
            <a:r>
              <a:rPr lang="en-US" dirty="0"/>
              <a:t>Energy and Climate Change</a:t>
            </a:r>
          </a:p>
        </p:txBody>
      </p:sp>
      <p:sp>
        <p:nvSpPr>
          <p:cNvPr id="7" name="TextBox 6">
            <a:extLst>
              <a:ext uri="{FF2B5EF4-FFF2-40B4-BE49-F238E27FC236}">
                <a16:creationId xmlns:a16="http://schemas.microsoft.com/office/drawing/2014/main" id="{E40CA1C0-A5E5-4028-A297-BB1E1027EA45}"/>
              </a:ext>
            </a:extLst>
          </p:cNvPr>
          <p:cNvSpPr txBox="1"/>
          <p:nvPr/>
        </p:nvSpPr>
        <p:spPr>
          <a:xfrm>
            <a:off x="5620363" y="5923966"/>
            <a:ext cx="6095064" cy="646331"/>
          </a:xfrm>
          <a:prstGeom prst="rect">
            <a:avLst/>
          </a:prstGeom>
          <a:noFill/>
        </p:spPr>
        <p:txBody>
          <a:bodyPr wrap="square">
            <a:spAutoFit/>
          </a:bodyPr>
          <a:lstStyle/>
          <a:p>
            <a:r>
              <a:rPr lang="en-US" dirty="0"/>
              <a:t>https://www.epa.gov/greenvehicles/fast-facts-transportation-greenhouse-gas-emissions</a:t>
            </a:r>
          </a:p>
        </p:txBody>
      </p:sp>
      <p:pic>
        <p:nvPicPr>
          <p:cNvPr id="11" name="Picture 10">
            <a:extLst>
              <a:ext uri="{FF2B5EF4-FFF2-40B4-BE49-F238E27FC236}">
                <a16:creationId xmlns:a16="http://schemas.microsoft.com/office/drawing/2014/main" id="{17D52CDF-5C26-496D-9635-23D7873F25E0}"/>
              </a:ext>
            </a:extLst>
          </p:cNvPr>
          <p:cNvPicPr>
            <a:picLocks noChangeAspect="1"/>
          </p:cNvPicPr>
          <p:nvPr/>
        </p:nvPicPr>
        <p:blipFill>
          <a:blip r:embed="rId3"/>
          <a:stretch>
            <a:fillRect/>
          </a:stretch>
        </p:blipFill>
        <p:spPr>
          <a:xfrm>
            <a:off x="23297" y="46593"/>
            <a:ext cx="5753903" cy="3934374"/>
          </a:xfrm>
          <a:prstGeom prst="rect">
            <a:avLst/>
          </a:prstGeom>
        </p:spPr>
      </p:pic>
      <p:pic>
        <p:nvPicPr>
          <p:cNvPr id="19" name="Picture 18">
            <a:extLst>
              <a:ext uri="{FF2B5EF4-FFF2-40B4-BE49-F238E27FC236}">
                <a16:creationId xmlns:a16="http://schemas.microsoft.com/office/drawing/2014/main" id="{F6E94316-DEF5-44E2-9649-5DCFBF70B709}"/>
              </a:ext>
            </a:extLst>
          </p:cNvPr>
          <p:cNvPicPr>
            <a:picLocks noChangeAspect="1"/>
          </p:cNvPicPr>
          <p:nvPr/>
        </p:nvPicPr>
        <p:blipFill>
          <a:blip r:embed="rId4"/>
          <a:stretch>
            <a:fillRect/>
          </a:stretch>
        </p:blipFill>
        <p:spPr>
          <a:xfrm>
            <a:off x="5440160" y="2926890"/>
            <a:ext cx="6830378" cy="3972479"/>
          </a:xfrm>
          <a:prstGeom prst="rect">
            <a:avLst/>
          </a:prstGeom>
        </p:spPr>
      </p:pic>
      <p:sp>
        <p:nvSpPr>
          <p:cNvPr id="3" name="Content Placeholder 2">
            <a:extLst>
              <a:ext uri="{FF2B5EF4-FFF2-40B4-BE49-F238E27FC236}">
                <a16:creationId xmlns:a16="http://schemas.microsoft.com/office/drawing/2014/main" id="{BFA066A9-A52D-443C-99CB-F4FFE98F5B4A}"/>
              </a:ext>
            </a:extLst>
          </p:cNvPr>
          <p:cNvSpPr>
            <a:spLocks noGrp="1"/>
          </p:cNvSpPr>
          <p:nvPr>
            <p:ph idx="1"/>
          </p:nvPr>
        </p:nvSpPr>
        <p:spPr>
          <a:xfrm>
            <a:off x="6623588" y="1607600"/>
            <a:ext cx="5209181" cy="1065710"/>
          </a:xfrm>
        </p:spPr>
        <p:txBody>
          <a:bodyPr>
            <a:normAutofit fontScale="92500" lnSpcReduction="10000"/>
          </a:bodyPr>
          <a:lstStyle/>
          <a:p>
            <a:pPr marL="0" indent="0">
              <a:buNone/>
            </a:pPr>
            <a:r>
              <a:rPr lang="en-US" sz="1800" dirty="0"/>
              <a:t>Up from 14% in 2014 </a:t>
            </a:r>
          </a:p>
          <a:p>
            <a:pPr marL="0" indent="0">
              <a:buNone/>
            </a:pPr>
            <a:r>
              <a:rPr lang="en-US" sz="1300" dirty="0"/>
              <a:t>(https://www.epa.gov/ghgemissions/global-greenhouse-gas-emissions-data#Sector)</a:t>
            </a:r>
          </a:p>
          <a:p>
            <a:pPr marL="0" indent="0">
              <a:buNone/>
            </a:pPr>
            <a:r>
              <a:rPr lang="en-US" sz="1800" dirty="0"/>
              <a:t>Expected increase +20% by 2030, +50 % by 2050</a:t>
            </a:r>
          </a:p>
        </p:txBody>
      </p:sp>
      <p:sp>
        <p:nvSpPr>
          <p:cNvPr id="6" name="Rectangle 5">
            <a:extLst>
              <a:ext uri="{FF2B5EF4-FFF2-40B4-BE49-F238E27FC236}">
                <a16:creationId xmlns:a16="http://schemas.microsoft.com/office/drawing/2014/main" id="{010AA31A-F8BE-47CB-B3BE-05CDAD7B1375}"/>
              </a:ext>
            </a:extLst>
          </p:cNvPr>
          <p:cNvSpPr/>
          <p:nvPr/>
        </p:nvSpPr>
        <p:spPr>
          <a:xfrm>
            <a:off x="4217782" y="1642425"/>
            <a:ext cx="1735612" cy="23296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99102D-CE36-4CDA-A3A5-41F5A4FE6274}"/>
              </a:ext>
            </a:extLst>
          </p:cNvPr>
          <p:cNvCxnSpPr/>
          <p:nvPr/>
        </p:nvCxnSpPr>
        <p:spPr>
          <a:xfrm>
            <a:off x="5998930" y="1758910"/>
            <a:ext cx="448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C97B23-B3E4-4711-9813-BBCCAF2FF2E5}"/>
              </a:ext>
            </a:extLst>
          </p:cNvPr>
          <p:cNvSpPr txBox="1"/>
          <p:nvPr/>
        </p:nvSpPr>
        <p:spPr>
          <a:xfrm>
            <a:off x="87364" y="6431797"/>
            <a:ext cx="613579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https://www.epa.gov/greenvehicles/fast-facts-transportation-greenhouse-gas-emissions</a:t>
            </a:r>
          </a:p>
        </p:txBody>
      </p:sp>
    </p:spTree>
    <p:extLst>
      <p:ext uri="{BB962C8B-B14F-4D97-AF65-F5344CB8AC3E}">
        <p14:creationId xmlns:p14="http://schemas.microsoft.com/office/powerpoint/2010/main" val="17741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5CC-B9C9-4E81-A0BA-03E64D3346D8}"/>
              </a:ext>
            </a:extLst>
          </p:cNvPr>
          <p:cNvSpPr>
            <a:spLocks noGrp="1"/>
          </p:cNvSpPr>
          <p:nvPr>
            <p:ph type="title"/>
          </p:nvPr>
        </p:nvSpPr>
        <p:spPr>
          <a:xfrm>
            <a:off x="102394" y="4146362"/>
            <a:ext cx="5291137" cy="1325563"/>
          </a:xfrm>
        </p:spPr>
        <p:txBody>
          <a:bodyPr/>
          <a:lstStyle/>
          <a:p>
            <a:r>
              <a:rPr lang="en-US" dirty="0"/>
              <a:t>Energy and Climate Change</a:t>
            </a:r>
          </a:p>
        </p:txBody>
      </p:sp>
      <p:sp>
        <p:nvSpPr>
          <p:cNvPr id="3" name="Content Placeholder 2">
            <a:extLst>
              <a:ext uri="{FF2B5EF4-FFF2-40B4-BE49-F238E27FC236}">
                <a16:creationId xmlns:a16="http://schemas.microsoft.com/office/drawing/2014/main" id="{D5028F28-95AD-4BDA-8502-B35683EF6EFF}"/>
              </a:ext>
            </a:extLst>
          </p:cNvPr>
          <p:cNvSpPr>
            <a:spLocks noGrp="1"/>
          </p:cNvSpPr>
          <p:nvPr>
            <p:ph idx="1"/>
          </p:nvPr>
        </p:nvSpPr>
        <p:spPr>
          <a:xfrm>
            <a:off x="-156503" y="6284316"/>
            <a:ext cx="6901768" cy="1147368"/>
          </a:xfrm>
        </p:spPr>
        <p:txBody>
          <a:bodyPr>
            <a:normAutofit/>
          </a:bodyPr>
          <a:lstStyle/>
          <a:p>
            <a:pPr marL="457200" lvl="1" indent="0">
              <a:buNone/>
            </a:pPr>
            <a:r>
              <a:rPr lang="en-US" sz="1600" dirty="0"/>
              <a:t>https://www.energy.gov/science-innovation/climate-change</a:t>
            </a:r>
          </a:p>
          <a:p>
            <a:endParaRPr lang="en-US" sz="1800" dirty="0"/>
          </a:p>
        </p:txBody>
      </p:sp>
      <p:pic>
        <p:nvPicPr>
          <p:cNvPr id="9" name="Picture 8">
            <a:extLst>
              <a:ext uri="{FF2B5EF4-FFF2-40B4-BE49-F238E27FC236}">
                <a16:creationId xmlns:a16="http://schemas.microsoft.com/office/drawing/2014/main" id="{D53C2708-F75A-4736-9AE4-188B4A0AA70D}"/>
              </a:ext>
            </a:extLst>
          </p:cNvPr>
          <p:cNvPicPr>
            <a:picLocks noChangeAspect="1"/>
          </p:cNvPicPr>
          <p:nvPr/>
        </p:nvPicPr>
        <p:blipFill>
          <a:blip r:embed="rId3"/>
          <a:stretch>
            <a:fillRect/>
          </a:stretch>
        </p:blipFill>
        <p:spPr>
          <a:xfrm>
            <a:off x="486070" y="50999"/>
            <a:ext cx="10923727" cy="3926932"/>
          </a:xfrm>
          <a:prstGeom prst="rect">
            <a:avLst/>
          </a:prstGeom>
        </p:spPr>
      </p:pic>
    </p:spTree>
    <p:extLst>
      <p:ext uri="{BB962C8B-B14F-4D97-AF65-F5344CB8AC3E}">
        <p14:creationId xmlns:p14="http://schemas.microsoft.com/office/powerpoint/2010/main" val="170970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28CC-F2A9-4211-B2E3-79DA904385DD}"/>
              </a:ext>
            </a:extLst>
          </p:cNvPr>
          <p:cNvSpPr>
            <a:spLocks noGrp="1"/>
          </p:cNvSpPr>
          <p:nvPr>
            <p:ph type="title"/>
          </p:nvPr>
        </p:nvSpPr>
        <p:spPr>
          <a:xfrm>
            <a:off x="308197" y="2483971"/>
            <a:ext cx="10515600" cy="1325563"/>
          </a:xfrm>
        </p:spPr>
        <p:txBody>
          <a:bodyPr/>
          <a:lstStyle/>
          <a:p>
            <a:r>
              <a:rPr lang="en-US" dirty="0"/>
              <a:t>Why electric vehicles?</a:t>
            </a:r>
          </a:p>
        </p:txBody>
      </p:sp>
      <p:pic>
        <p:nvPicPr>
          <p:cNvPr id="4" name="Picture 3">
            <a:extLst>
              <a:ext uri="{FF2B5EF4-FFF2-40B4-BE49-F238E27FC236}">
                <a16:creationId xmlns:a16="http://schemas.microsoft.com/office/drawing/2014/main" id="{C5D43BE6-9952-4393-B0A6-E0FD5AAB1B47}"/>
              </a:ext>
            </a:extLst>
          </p:cNvPr>
          <p:cNvPicPr>
            <a:picLocks noChangeAspect="1"/>
          </p:cNvPicPr>
          <p:nvPr/>
        </p:nvPicPr>
        <p:blipFill>
          <a:blip r:embed="rId3"/>
          <a:stretch>
            <a:fillRect/>
          </a:stretch>
        </p:blipFill>
        <p:spPr>
          <a:xfrm>
            <a:off x="5949425" y="112895"/>
            <a:ext cx="6095028" cy="6260317"/>
          </a:xfrm>
          <a:prstGeom prst="rect">
            <a:avLst/>
          </a:prstGeom>
        </p:spPr>
      </p:pic>
      <p:sp>
        <p:nvSpPr>
          <p:cNvPr id="9" name="TextBox 8">
            <a:extLst>
              <a:ext uri="{FF2B5EF4-FFF2-40B4-BE49-F238E27FC236}">
                <a16:creationId xmlns:a16="http://schemas.microsoft.com/office/drawing/2014/main" id="{90FEA35F-2634-490D-9177-05BECB48FA04}"/>
              </a:ext>
            </a:extLst>
          </p:cNvPr>
          <p:cNvSpPr txBox="1"/>
          <p:nvPr/>
        </p:nvSpPr>
        <p:spPr>
          <a:xfrm>
            <a:off x="495057" y="3809534"/>
            <a:ext cx="50088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Renewable energy sources</a:t>
            </a:r>
          </a:p>
          <a:p>
            <a:pPr marL="285750" indent="-285750">
              <a:buFont typeface="Arial" panose="020B0604020202020204" pitchFamily="34" charset="0"/>
              <a:buChar char="•"/>
            </a:pPr>
            <a:r>
              <a:rPr lang="en-US" sz="2400" dirty="0"/>
              <a:t>Less fuel transportation waste</a:t>
            </a:r>
          </a:p>
          <a:p>
            <a:pPr marL="285750" indent="-285750">
              <a:buFont typeface="Arial" panose="020B0604020202020204" pitchFamily="34" charset="0"/>
              <a:buChar char="•"/>
            </a:pPr>
            <a:r>
              <a:rPr lang="en-US" sz="2400" dirty="0"/>
              <a:t>Possible higher energy conversion of fuel in industrial reactors</a:t>
            </a:r>
          </a:p>
        </p:txBody>
      </p:sp>
      <p:sp>
        <p:nvSpPr>
          <p:cNvPr id="6" name="TextBox 5">
            <a:extLst>
              <a:ext uri="{FF2B5EF4-FFF2-40B4-BE49-F238E27FC236}">
                <a16:creationId xmlns:a16="http://schemas.microsoft.com/office/drawing/2014/main" id="{C8B96DE8-DAB6-4536-AE1A-743049148E46}"/>
              </a:ext>
            </a:extLst>
          </p:cNvPr>
          <p:cNvSpPr txBox="1"/>
          <p:nvPr/>
        </p:nvSpPr>
        <p:spPr>
          <a:xfrm>
            <a:off x="5610165" y="6373212"/>
            <a:ext cx="6095028" cy="369332"/>
          </a:xfrm>
          <a:prstGeom prst="rect">
            <a:avLst/>
          </a:prstGeom>
          <a:noFill/>
        </p:spPr>
        <p:txBody>
          <a:bodyPr wrap="square">
            <a:spAutoFit/>
          </a:bodyPr>
          <a:lstStyle/>
          <a:p>
            <a:r>
              <a:rPr lang="en-US" dirty="0"/>
              <a:t>https://afdc.energy.gov/vehicles/electric_emissions.html</a:t>
            </a:r>
          </a:p>
        </p:txBody>
      </p:sp>
    </p:spTree>
    <p:extLst>
      <p:ext uri="{BB962C8B-B14F-4D97-AF65-F5344CB8AC3E}">
        <p14:creationId xmlns:p14="http://schemas.microsoft.com/office/powerpoint/2010/main" val="3039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252E9-8B10-41F6-A0C0-0B6B81269996}"/>
              </a:ext>
            </a:extLst>
          </p:cNvPr>
          <p:cNvPicPr>
            <a:picLocks noChangeAspect="1"/>
          </p:cNvPicPr>
          <p:nvPr/>
        </p:nvPicPr>
        <p:blipFill>
          <a:blip r:embed="rId3"/>
          <a:stretch>
            <a:fillRect/>
          </a:stretch>
        </p:blipFill>
        <p:spPr>
          <a:xfrm>
            <a:off x="7185488" y="266996"/>
            <a:ext cx="4622600" cy="3455117"/>
          </a:xfrm>
          <a:prstGeom prst="rect">
            <a:avLst/>
          </a:prstGeom>
        </p:spPr>
      </p:pic>
      <p:sp>
        <p:nvSpPr>
          <p:cNvPr id="2" name="Title 1">
            <a:extLst>
              <a:ext uri="{FF2B5EF4-FFF2-40B4-BE49-F238E27FC236}">
                <a16:creationId xmlns:a16="http://schemas.microsoft.com/office/drawing/2014/main" id="{8A0240B1-5200-46C7-8268-420096B0F964}"/>
              </a:ext>
            </a:extLst>
          </p:cNvPr>
          <p:cNvSpPr>
            <a:spLocks noGrp="1"/>
          </p:cNvSpPr>
          <p:nvPr>
            <p:ph type="title"/>
          </p:nvPr>
        </p:nvSpPr>
        <p:spPr/>
        <p:txBody>
          <a:bodyPr/>
          <a:lstStyle/>
          <a:p>
            <a:r>
              <a:rPr lang="en-US" dirty="0"/>
              <a:t>History of EVs in USA</a:t>
            </a:r>
          </a:p>
        </p:txBody>
      </p:sp>
      <p:sp>
        <p:nvSpPr>
          <p:cNvPr id="3" name="Content Placeholder 2">
            <a:extLst>
              <a:ext uri="{FF2B5EF4-FFF2-40B4-BE49-F238E27FC236}">
                <a16:creationId xmlns:a16="http://schemas.microsoft.com/office/drawing/2014/main" id="{EA3A02AD-4755-4C53-95D4-C22DE787EB30}"/>
              </a:ext>
            </a:extLst>
          </p:cNvPr>
          <p:cNvSpPr>
            <a:spLocks noGrp="1"/>
          </p:cNvSpPr>
          <p:nvPr>
            <p:ph idx="1"/>
          </p:nvPr>
        </p:nvSpPr>
        <p:spPr>
          <a:xfrm>
            <a:off x="70236" y="1528338"/>
            <a:ext cx="6000165" cy="5329662"/>
          </a:xfrm>
        </p:spPr>
        <p:txBody>
          <a:bodyPr>
            <a:normAutofit/>
          </a:bodyPr>
          <a:lstStyle/>
          <a:p>
            <a:r>
              <a:rPr lang="en-US" dirty="0"/>
              <a:t>1890: William Morrison’s electric wagon</a:t>
            </a:r>
          </a:p>
          <a:p>
            <a:r>
              <a:rPr lang="en-US" dirty="0"/>
              <a:t>1900: 1/3 of NYC vehicles were </a:t>
            </a:r>
            <a:r>
              <a:rPr lang="en-US" dirty="0" err="1"/>
              <a:t>Evs</a:t>
            </a:r>
            <a:endParaRPr lang="en-US" dirty="0"/>
          </a:p>
          <a:p>
            <a:r>
              <a:rPr lang="en-US" dirty="0"/>
              <a:t>Many historic inventors and businessman considered designs</a:t>
            </a:r>
          </a:p>
          <a:p>
            <a:r>
              <a:rPr lang="en-US" dirty="0"/>
              <a:t>Setback: weight of batteries</a:t>
            </a:r>
          </a:p>
          <a:p>
            <a:r>
              <a:rPr lang="en-US" dirty="0"/>
              <a:t>1935: no more </a:t>
            </a:r>
            <a:r>
              <a:rPr lang="en-US" dirty="0" err="1"/>
              <a:t>Evs</a:t>
            </a:r>
            <a:r>
              <a:rPr lang="en-US" dirty="0"/>
              <a:t> </a:t>
            </a:r>
            <a:r>
              <a:rPr lang="en-US" dirty="0">
                <a:sym typeface="Wingdings" panose="05000000000000000000" pitchFamily="2" charset="2"/>
              </a:rPr>
              <a:t> </a:t>
            </a:r>
            <a:endParaRPr lang="en-US" dirty="0"/>
          </a:p>
        </p:txBody>
      </p:sp>
      <p:sp>
        <p:nvSpPr>
          <p:cNvPr id="4" name="Oval 3">
            <a:extLst>
              <a:ext uri="{FF2B5EF4-FFF2-40B4-BE49-F238E27FC236}">
                <a16:creationId xmlns:a16="http://schemas.microsoft.com/office/drawing/2014/main" id="{98F5931E-DA5D-41A4-9942-2BE41912F214}"/>
              </a:ext>
            </a:extLst>
          </p:cNvPr>
          <p:cNvSpPr/>
          <p:nvPr/>
        </p:nvSpPr>
        <p:spPr>
          <a:xfrm>
            <a:off x="7255779" y="3228449"/>
            <a:ext cx="910735" cy="493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8" name="Picture 7">
            <a:extLst>
              <a:ext uri="{FF2B5EF4-FFF2-40B4-BE49-F238E27FC236}">
                <a16:creationId xmlns:a16="http://schemas.microsoft.com/office/drawing/2014/main" id="{35FC9B25-A1DB-434D-8AA1-C86512971C64}"/>
              </a:ext>
            </a:extLst>
          </p:cNvPr>
          <p:cNvPicPr>
            <a:picLocks noChangeAspect="1"/>
          </p:cNvPicPr>
          <p:nvPr/>
        </p:nvPicPr>
        <p:blipFill>
          <a:blip r:embed="rId4"/>
          <a:stretch>
            <a:fillRect/>
          </a:stretch>
        </p:blipFill>
        <p:spPr>
          <a:xfrm>
            <a:off x="7711146" y="3942943"/>
            <a:ext cx="4096322" cy="2915057"/>
          </a:xfrm>
          <a:prstGeom prst="rect">
            <a:avLst/>
          </a:prstGeom>
        </p:spPr>
      </p:pic>
      <p:sp>
        <p:nvSpPr>
          <p:cNvPr id="9" name="TextBox 8">
            <a:extLst>
              <a:ext uri="{FF2B5EF4-FFF2-40B4-BE49-F238E27FC236}">
                <a16:creationId xmlns:a16="http://schemas.microsoft.com/office/drawing/2014/main" id="{DA3716F6-2396-4E55-86F3-B01A32C24DBE}"/>
              </a:ext>
            </a:extLst>
          </p:cNvPr>
          <p:cNvSpPr txBox="1"/>
          <p:nvPr/>
        </p:nvSpPr>
        <p:spPr>
          <a:xfrm>
            <a:off x="111005" y="5842337"/>
            <a:ext cx="6115414" cy="369332"/>
          </a:xfrm>
          <a:prstGeom prst="rect">
            <a:avLst/>
          </a:prstGeom>
          <a:noFill/>
        </p:spPr>
        <p:txBody>
          <a:bodyPr wrap="square">
            <a:spAutoFit/>
          </a:bodyPr>
          <a:lstStyle/>
          <a:p>
            <a:r>
              <a:rPr lang="en-US"/>
              <a:t>https://www.energy.gov/articles/history-electric-car</a:t>
            </a:r>
            <a:endParaRPr lang="en-US" dirty="0"/>
          </a:p>
        </p:txBody>
      </p:sp>
      <p:sp>
        <p:nvSpPr>
          <p:cNvPr id="10" name="TextBox 9">
            <a:extLst>
              <a:ext uri="{FF2B5EF4-FFF2-40B4-BE49-F238E27FC236}">
                <a16:creationId xmlns:a16="http://schemas.microsoft.com/office/drawing/2014/main" id="{0DE30855-3592-41DC-8AEA-6B01B50B604A}"/>
              </a:ext>
            </a:extLst>
          </p:cNvPr>
          <p:cNvSpPr txBox="1"/>
          <p:nvPr/>
        </p:nvSpPr>
        <p:spPr>
          <a:xfrm>
            <a:off x="70236" y="6211669"/>
            <a:ext cx="6115414" cy="646331"/>
          </a:xfrm>
          <a:prstGeom prst="rect">
            <a:avLst/>
          </a:prstGeom>
          <a:noFill/>
        </p:spPr>
        <p:txBody>
          <a:bodyPr wrap="square">
            <a:spAutoFit/>
          </a:bodyPr>
          <a:lstStyle/>
          <a:p>
            <a:r>
              <a:rPr lang="en-US" dirty="0"/>
              <a:t>https://www.caranddriver.com/features/g15378765/worth-the-watt-a-brief-history-of-the-electric-car-1830-to-present/</a:t>
            </a:r>
          </a:p>
        </p:txBody>
      </p:sp>
    </p:spTree>
    <p:extLst>
      <p:ext uri="{BB962C8B-B14F-4D97-AF65-F5344CB8AC3E}">
        <p14:creationId xmlns:p14="http://schemas.microsoft.com/office/powerpoint/2010/main" val="10832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5251</TotalTime>
  <Words>3087</Words>
  <Application>Microsoft Office PowerPoint</Application>
  <PresentationFormat>Widescreen</PresentationFormat>
  <Paragraphs>297</Paragraphs>
  <Slides>27</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-apple-system</vt:lpstr>
      <vt:lpstr>Arial</vt:lpstr>
      <vt:lpstr>Calibri</vt:lpstr>
      <vt:lpstr>Calibri Light</vt:lpstr>
      <vt:lpstr>Charter</vt:lpstr>
      <vt:lpstr>Harding</vt:lpstr>
      <vt:lpstr>Karla</vt:lpstr>
      <vt:lpstr>Roboto</vt:lpstr>
      <vt:lpstr>Office Theme</vt:lpstr>
      <vt:lpstr>Electric Vehicle Market </vt:lpstr>
      <vt:lpstr>Outline</vt:lpstr>
      <vt:lpstr>PowerPoint Presentation</vt:lpstr>
      <vt:lpstr>PowerPoint Presentation</vt:lpstr>
      <vt:lpstr>PowerPoint Presentation</vt:lpstr>
      <vt:lpstr>Energy and Climate Change</vt:lpstr>
      <vt:lpstr>Energy and Climate Change</vt:lpstr>
      <vt:lpstr>Why electric vehicles?</vt:lpstr>
      <vt:lpstr>History of EVs in USA</vt:lpstr>
      <vt:lpstr>History of EVs in USA</vt:lpstr>
      <vt:lpstr>History of EVs in USA</vt:lpstr>
      <vt:lpstr>History of EVs in USA (1990’s continued)</vt:lpstr>
      <vt:lpstr>Recent History of EVs</vt:lpstr>
      <vt:lpstr>Electric Vehicles Now</vt:lpstr>
      <vt:lpstr>Current EV growth</vt:lpstr>
      <vt:lpstr>Current competitors </vt:lpstr>
      <vt:lpstr>PowerPoint Presentation</vt:lpstr>
      <vt:lpstr>Advantages to EVs</vt:lpstr>
      <vt:lpstr>Challenges to EV growth</vt:lpstr>
      <vt:lpstr>EV Goals</vt:lpstr>
      <vt:lpstr>Emerging Technologies: Cell Design</vt:lpstr>
      <vt:lpstr>Emerging Technologies</vt:lpstr>
      <vt:lpstr>Emerging Technologies: Protein battery enhancement</vt:lpstr>
      <vt:lpstr>Emerging Technologies: Combustion</vt:lpstr>
      <vt:lpstr>Summary of EVs in the market</vt:lpstr>
      <vt:lpstr>Thank you!  Please email me or check the HEJC website for links. Congratulations to everyone on finishing 2020.  Jordan Sosa Jossa@g.Harvard.edu</vt:lpstr>
      <vt:lpstr>References from slide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 Market </dc:title>
  <dc:creator>Jordan Sosa</dc:creator>
  <cp:lastModifiedBy>Jordan Sosa</cp:lastModifiedBy>
  <cp:revision>3</cp:revision>
  <dcterms:created xsi:type="dcterms:W3CDTF">2020-12-05T04:34:01Z</dcterms:created>
  <dcterms:modified xsi:type="dcterms:W3CDTF">2020-12-17T23:44:47Z</dcterms:modified>
</cp:coreProperties>
</file>