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79" r:id="rId3"/>
    <p:sldId id="258" r:id="rId4"/>
    <p:sldId id="270" r:id="rId5"/>
    <p:sldId id="257" r:id="rId6"/>
    <p:sldId id="273" r:id="rId7"/>
    <p:sldId id="262" r:id="rId8"/>
    <p:sldId id="265" r:id="rId9"/>
    <p:sldId id="271" r:id="rId10"/>
    <p:sldId id="263" r:id="rId11"/>
    <p:sldId id="272" r:id="rId12"/>
    <p:sldId id="275" r:id="rId13"/>
    <p:sldId id="274" r:id="rId14"/>
    <p:sldId id="266" r:id="rId15"/>
    <p:sldId id="276" r:id="rId16"/>
    <p:sldId id="277" r:id="rId17"/>
    <p:sldId id="269"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F6E8E-BF07-424C-B2C6-0482AB7372EB}" v="319" dt="2020-04-03T15:13:54.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5481" autoAdjust="0"/>
  </p:normalViewPr>
  <p:slideViewPr>
    <p:cSldViewPr snapToGrid="0">
      <p:cViewPr varScale="1">
        <p:scale>
          <a:sx n="85" d="100"/>
          <a:sy n="85" d="100"/>
        </p:scale>
        <p:origin x="48" y="132"/>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Sosa" userId="1e193f53af5d5bb6" providerId="LiveId" clId="{007F6E8E-BF07-424C-B2C6-0482AB7372EB}"/>
    <pc:docChg chg="undo redo custSel addSld delSld modSld sldOrd modMainMaster">
      <pc:chgData name="Jordan Sosa" userId="1e193f53af5d5bb6" providerId="LiveId" clId="{007F6E8E-BF07-424C-B2C6-0482AB7372EB}" dt="2020-04-03T15:14:04.627" v="14583" actId="1076"/>
      <pc:docMkLst>
        <pc:docMk/>
      </pc:docMkLst>
      <pc:sldChg chg="modSp del mod setBg">
        <pc:chgData name="Jordan Sosa" userId="1e193f53af5d5bb6" providerId="LiveId" clId="{007F6E8E-BF07-424C-B2C6-0482AB7372EB}" dt="2020-04-03T06:12:22.247" v="11927" actId="47"/>
        <pc:sldMkLst>
          <pc:docMk/>
          <pc:sldMk cId="2381728534" sldId="256"/>
        </pc:sldMkLst>
        <pc:spChg chg="mod">
          <ac:chgData name="Jordan Sosa" userId="1e193f53af5d5bb6" providerId="LiveId" clId="{007F6E8E-BF07-424C-B2C6-0482AB7372EB}" dt="2020-04-03T05:58:16.103" v="11914"/>
          <ac:spMkLst>
            <pc:docMk/>
            <pc:sldMk cId="2381728534" sldId="256"/>
            <ac:spMk id="3" creationId="{61AF3633-B337-40A1-9CD7-47A3988E94BE}"/>
          </ac:spMkLst>
        </pc:spChg>
        <pc:spChg chg="mod">
          <ac:chgData name="Jordan Sosa" userId="1e193f53af5d5bb6" providerId="LiveId" clId="{007F6E8E-BF07-424C-B2C6-0482AB7372EB}" dt="2020-04-03T05:54:35.987" v="11894" actId="1076"/>
          <ac:spMkLst>
            <pc:docMk/>
            <pc:sldMk cId="2381728534" sldId="256"/>
            <ac:spMk id="4" creationId="{F97025CA-E102-4A88-94CD-07BA154F577D}"/>
          </ac:spMkLst>
        </pc:spChg>
        <pc:spChg chg="mod">
          <ac:chgData name="Jordan Sosa" userId="1e193f53af5d5bb6" providerId="LiveId" clId="{007F6E8E-BF07-424C-B2C6-0482AB7372EB}" dt="2020-04-03T05:54:54.077" v="11896" actId="1076"/>
          <ac:spMkLst>
            <pc:docMk/>
            <pc:sldMk cId="2381728534" sldId="256"/>
            <ac:spMk id="6" creationId="{F90A95FF-F4BE-4C8C-AD1F-825B6F8F3362}"/>
          </ac:spMkLst>
        </pc:spChg>
        <pc:spChg chg="mod">
          <ac:chgData name="Jordan Sosa" userId="1e193f53af5d5bb6" providerId="LiveId" clId="{007F6E8E-BF07-424C-B2C6-0482AB7372EB}" dt="2020-04-03T05:54:40.455" v="11895" actId="1076"/>
          <ac:spMkLst>
            <pc:docMk/>
            <pc:sldMk cId="2381728534" sldId="256"/>
            <ac:spMk id="7" creationId="{A509858F-618B-4275-BABD-5C903FA544BB}"/>
          </ac:spMkLst>
        </pc:spChg>
        <pc:spChg chg="mod">
          <ac:chgData name="Jordan Sosa" userId="1e193f53af5d5bb6" providerId="LiveId" clId="{007F6E8E-BF07-424C-B2C6-0482AB7372EB}" dt="2020-04-03T05:55:14.587" v="11898" actId="1076"/>
          <ac:spMkLst>
            <pc:docMk/>
            <pc:sldMk cId="2381728534" sldId="256"/>
            <ac:spMk id="8" creationId="{5B130F04-E761-4461-95AE-75500EB7254A}"/>
          </ac:spMkLst>
        </pc:spChg>
      </pc:sldChg>
      <pc:sldChg chg="addSp delSp modSp add mod ord modNotesTx">
        <pc:chgData name="Jordan Sosa" userId="1e193f53af5d5bb6" providerId="LiveId" clId="{007F6E8E-BF07-424C-B2C6-0482AB7372EB}" dt="2020-04-03T13:35:45.093" v="14536" actId="20577"/>
        <pc:sldMkLst>
          <pc:docMk/>
          <pc:sldMk cId="3359711581" sldId="257"/>
        </pc:sldMkLst>
        <pc:spChg chg="mod">
          <ac:chgData name="Jordan Sosa" userId="1e193f53af5d5bb6" providerId="LiveId" clId="{007F6E8E-BF07-424C-B2C6-0482AB7372EB}" dt="2020-04-03T13:33:29.130" v="14376" actId="20577"/>
          <ac:spMkLst>
            <pc:docMk/>
            <pc:sldMk cId="3359711581" sldId="257"/>
            <ac:spMk id="2" creationId="{BCB0BA62-3B89-4893-9896-2753D02B8EE6}"/>
          </ac:spMkLst>
        </pc:spChg>
        <pc:spChg chg="mod">
          <ac:chgData name="Jordan Sosa" userId="1e193f53af5d5bb6" providerId="LiveId" clId="{007F6E8E-BF07-424C-B2C6-0482AB7372EB}" dt="2020-04-03T13:10:35.719" v="12389" actId="207"/>
          <ac:spMkLst>
            <pc:docMk/>
            <pc:sldMk cId="3359711581" sldId="257"/>
            <ac:spMk id="3" creationId="{7FCE97FC-A445-472A-A8A5-E7B986F0FE70}"/>
          </ac:spMkLst>
        </pc:spChg>
        <pc:spChg chg="add del mod">
          <ac:chgData name="Jordan Sosa" userId="1e193f53af5d5bb6" providerId="LiveId" clId="{007F6E8E-BF07-424C-B2C6-0482AB7372EB}" dt="2020-04-03T03:52:59.740" v="5695" actId="478"/>
          <ac:spMkLst>
            <pc:docMk/>
            <pc:sldMk cId="3359711581" sldId="257"/>
            <ac:spMk id="4" creationId="{C10A0D78-B858-4968-A79A-4594CBEB4DD2}"/>
          </ac:spMkLst>
        </pc:spChg>
        <pc:spChg chg="add mod">
          <ac:chgData name="Jordan Sosa" userId="1e193f53af5d5bb6" providerId="LiveId" clId="{007F6E8E-BF07-424C-B2C6-0482AB7372EB}" dt="2020-04-03T13:06:09.688" v="12326" actId="1076"/>
          <ac:spMkLst>
            <pc:docMk/>
            <pc:sldMk cId="3359711581" sldId="257"/>
            <ac:spMk id="9" creationId="{694F85B5-8B2E-4AB3-A9C7-5AD69DCA7D7F}"/>
          </ac:spMkLst>
        </pc:spChg>
        <pc:spChg chg="add mod">
          <ac:chgData name="Jordan Sosa" userId="1e193f53af5d5bb6" providerId="LiveId" clId="{007F6E8E-BF07-424C-B2C6-0482AB7372EB}" dt="2020-04-03T13:06:02.486" v="12325" actId="20577"/>
          <ac:spMkLst>
            <pc:docMk/>
            <pc:sldMk cId="3359711581" sldId="257"/>
            <ac:spMk id="10" creationId="{B5EB235C-8D02-4627-8405-CEC677E4668F}"/>
          </ac:spMkLst>
        </pc:spChg>
        <pc:spChg chg="add mod">
          <ac:chgData name="Jordan Sosa" userId="1e193f53af5d5bb6" providerId="LiveId" clId="{007F6E8E-BF07-424C-B2C6-0482AB7372EB}" dt="2020-04-03T13:35:40.294" v="14528" actId="20577"/>
          <ac:spMkLst>
            <pc:docMk/>
            <pc:sldMk cId="3359711581" sldId="257"/>
            <ac:spMk id="16" creationId="{5A5A7A39-4623-47C0-84B1-39C54679B247}"/>
          </ac:spMkLst>
        </pc:spChg>
        <pc:spChg chg="add mod">
          <ac:chgData name="Jordan Sosa" userId="1e193f53af5d5bb6" providerId="LiveId" clId="{007F6E8E-BF07-424C-B2C6-0482AB7372EB}" dt="2020-04-03T13:35:45.093" v="14536" actId="20577"/>
          <ac:spMkLst>
            <pc:docMk/>
            <pc:sldMk cId="3359711581" sldId="257"/>
            <ac:spMk id="17" creationId="{278FF4C2-0347-4A37-9871-B04933927A2C}"/>
          </ac:spMkLst>
        </pc:spChg>
        <pc:spChg chg="add mod">
          <ac:chgData name="Jordan Sosa" userId="1e193f53af5d5bb6" providerId="LiveId" clId="{007F6E8E-BF07-424C-B2C6-0482AB7372EB}" dt="2020-04-03T13:09:36.554" v="12362" actId="1076"/>
          <ac:spMkLst>
            <pc:docMk/>
            <pc:sldMk cId="3359711581" sldId="257"/>
            <ac:spMk id="18" creationId="{E408150B-55CC-47F2-B56C-6A1F59FA2DDB}"/>
          </ac:spMkLst>
        </pc:spChg>
        <pc:spChg chg="add mod">
          <ac:chgData name="Jordan Sosa" userId="1e193f53af5d5bb6" providerId="LiveId" clId="{007F6E8E-BF07-424C-B2C6-0482AB7372EB}" dt="2020-04-03T13:10:00.792" v="12380" actId="1076"/>
          <ac:spMkLst>
            <pc:docMk/>
            <pc:sldMk cId="3359711581" sldId="257"/>
            <ac:spMk id="19" creationId="{5AE43B58-D596-4743-90F5-456491B7EA63}"/>
          </ac:spMkLst>
        </pc:spChg>
        <pc:cxnChg chg="add mod">
          <ac:chgData name="Jordan Sosa" userId="1e193f53af5d5bb6" providerId="LiveId" clId="{007F6E8E-BF07-424C-B2C6-0482AB7372EB}" dt="2020-04-03T13:05:23.981" v="12306" actId="1582"/>
          <ac:cxnSpMkLst>
            <pc:docMk/>
            <pc:sldMk cId="3359711581" sldId="257"/>
            <ac:cxnSpMk id="6" creationId="{DB8744E4-5141-4B36-BB35-BC7B6B368508}"/>
          </ac:cxnSpMkLst>
        </pc:cxnChg>
        <pc:cxnChg chg="add mod">
          <ac:chgData name="Jordan Sosa" userId="1e193f53af5d5bb6" providerId="LiveId" clId="{007F6E8E-BF07-424C-B2C6-0482AB7372EB}" dt="2020-04-03T13:05:35.428" v="12309" actId="14100"/>
          <ac:cxnSpMkLst>
            <pc:docMk/>
            <pc:sldMk cId="3359711581" sldId="257"/>
            <ac:cxnSpMk id="7" creationId="{CEAF62CD-3FA0-4CF1-8A7E-35093422B6A3}"/>
          </ac:cxnSpMkLst>
        </pc:cxnChg>
        <pc:cxnChg chg="add mod">
          <ac:chgData name="Jordan Sosa" userId="1e193f53af5d5bb6" providerId="LiveId" clId="{007F6E8E-BF07-424C-B2C6-0482AB7372EB}" dt="2020-04-03T13:06:48.081" v="12336" actId="208"/>
          <ac:cxnSpMkLst>
            <pc:docMk/>
            <pc:sldMk cId="3359711581" sldId="257"/>
            <ac:cxnSpMk id="11" creationId="{DF9D3FE2-ACD1-4158-A6E5-60F2A623B15A}"/>
          </ac:cxnSpMkLst>
        </pc:cxnChg>
        <pc:cxnChg chg="add mod">
          <ac:chgData name="Jordan Sosa" userId="1e193f53af5d5bb6" providerId="LiveId" clId="{007F6E8E-BF07-424C-B2C6-0482AB7372EB}" dt="2020-04-03T13:06:54.850" v="12337" actId="208"/>
          <ac:cxnSpMkLst>
            <pc:docMk/>
            <pc:sldMk cId="3359711581" sldId="257"/>
            <ac:cxnSpMk id="13" creationId="{21F51065-79B8-4CF7-A01A-F55A301A52AF}"/>
          </ac:cxnSpMkLst>
        </pc:cxnChg>
        <pc:cxnChg chg="add mod">
          <ac:chgData name="Jordan Sosa" userId="1e193f53af5d5bb6" providerId="LiveId" clId="{007F6E8E-BF07-424C-B2C6-0482AB7372EB}" dt="2020-04-03T13:10:12.962" v="12382" actId="208"/>
          <ac:cxnSpMkLst>
            <pc:docMk/>
            <pc:sldMk cId="3359711581" sldId="257"/>
            <ac:cxnSpMk id="21" creationId="{03E87A78-E8F3-45C5-9625-A529E6D44394}"/>
          </ac:cxnSpMkLst>
        </pc:cxnChg>
      </pc:sldChg>
      <pc:sldChg chg="addSp delSp modSp add mod ord">
        <pc:chgData name="Jordan Sosa" userId="1e193f53af5d5bb6" providerId="LiveId" clId="{007F6E8E-BF07-424C-B2C6-0482AB7372EB}" dt="2020-04-03T06:19:40.098" v="12049" actId="1076"/>
        <pc:sldMkLst>
          <pc:docMk/>
          <pc:sldMk cId="78272216" sldId="258"/>
        </pc:sldMkLst>
        <pc:spChg chg="mod">
          <ac:chgData name="Jordan Sosa" userId="1e193f53af5d5bb6" providerId="LiveId" clId="{007F6E8E-BF07-424C-B2C6-0482AB7372EB}" dt="2020-04-03T06:19:40.098" v="12049" actId="1076"/>
          <ac:spMkLst>
            <pc:docMk/>
            <pc:sldMk cId="78272216" sldId="258"/>
            <ac:spMk id="2" creationId="{95F8F30D-DE8F-4986-A494-E9E46FF94512}"/>
          </ac:spMkLst>
        </pc:spChg>
        <pc:spChg chg="mod">
          <ac:chgData name="Jordan Sosa" userId="1e193f53af5d5bb6" providerId="LiveId" clId="{007F6E8E-BF07-424C-B2C6-0482AB7372EB}" dt="2020-04-03T06:19:39.225" v="12048" actId="1076"/>
          <ac:spMkLst>
            <pc:docMk/>
            <pc:sldMk cId="78272216" sldId="258"/>
            <ac:spMk id="3" creationId="{F2F8886D-73C5-41DB-9E61-0806E28AC513}"/>
          </ac:spMkLst>
        </pc:spChg>
        <pc:picChg chg="add del">
          <ac:chgData name="Jordan Sosa" userId="1e193f53af5d5bb6" providerId="LiveId" clId="{007F6E8E-BF07-424C-B2C6-0482AB7372EB}" dt="2020-04-03T03:50:12.651" v="5669"/>
          <ac:picMkLst>
            <pc:docMk/>
            <pc:sldMk cId="78272216" sldId="258"/>
            <ac:picMk id="4" creationId="{4AE04327-2BA2-4670-9D03-AC1C6875C8E1}"/>
          </ac:picMkLst>
        </pc:picChg>
      </pc:sldChg>
      <pc:sldChg chg="addSp modSp add del mod ord modNotesTx">
        <pc:chgData name="Jordan Sosa" userId="1e193f53af5d5bb6" providerId="LiveId" clId="{007F6E8E-BF07-424C-B2C6-0482AB7372EB}" dt="2020-04-03T03:51:06.326" v="5679" actId="47"/>
        <pc:sldMkLst>
          <pc:docMk/>
          <pc:sldMk cId="2225312161" sldId="259"/>
        </pc:sldMkLst>
        <pc:spChg chg="add mod">
          <ac:chgData name="Jordan Sosa" userId="1e193f53af5d5bb6" providerId="LiveId" clId="{007F6E8E-BF07-424C-B2C6-0482AB7372EB}" dt="2020-04-02T18:26:23.391" v="2198" actId="1076"/>
          <ac:spMkLst>
            <pc:docMk/>
            <pc:sldMk cId="2225312161" sldId="259"/>
            <ac:spMk id="5" creationId="{05147F87-5569-4954-BDD3-EF606ABFC61C}"/>
          </ac:spMkLst>
        </pc:spChg>
        <pc:picChg chg="add mod">
          <ac:chgData name="Jordan Sosa" userId="1e193f53af5d5bb6" providerId="LiveId" clId="{007F6E8E-BF07-424C-B2C6-0482AB7372EB}" dt="2020-04-02T18:26:19.937" v="2197" actId="1076"/>
          <ac:picMkLst>
            <pc:docMk/>
            <pc:sldMk cId="2225312161" sldId="259"/>
            <ac:picMk id="4" creationId="{F9B78197-16D8-469F-BE80-09976984A20A}"/>
          </ac:picMkLst>
        </pc:picChg>
      </pc:sldChg>
      <pc:sldChg chg="addSp modSp add del mod ord modNotesTx">
        <pc:chgData name="Jordan Sosa" userId="1e193f53af5d5bb6" providerId="LiveId" clId="{007F6E8E-BF07-424C-B2C6-0482AB7372EB}" dt="2020-04-03T03:56:55.928" v="5739" actId="47"/>
        <pc:sldMkLst>
          <pc:docMk/>
          <pc:sldMk cId="796484904" sldId="260"/>
        </pc:sldMkLst>
        <pc:spChg chg="mod">
          <ac:chgData name="Jordan Sosa" userId="1e193f53af5d5bb6" providerId="LiveId" clId="{007F6E8E-BF07-424C-B2C6-0482AB7372EB}" dt="2020-04-02T17:39:29.286" v="491" actId="20577"/>
          <ac:spMkLst>
            <pc:docMk/>
            <pc:sldMk cId="796484904" sldId="260"/>
            <ac:spMk id="2" creationId="{DC01D54D-6938-490F-A4E5-A2D695D55DB8}"/>
          </ac:spMkLst>
        </pc:spChg>
        <pc:spChg chg="mod">
          <ac:chgData name="Jordan Sosa" userId="1e193f53af5d5bb6" providerId="LiveId" clId="{007F6E8E-BF07-424C-B2C6-0482AB7372EB}" dt="2020-04-02T19:51:06.352" v="3197" actId="20577"/>
          <ac:spMkLst>
            <pc:docMk/>
            <pc:sldMk cId="796484904" sldId="260"/>
            <ac:spMk id="3" creationId="{9E0658E4-3E85-489C-9087-6A6FBD6945FF}"/>
          </ac:spMkLst>
        </pc:spChg>
        <pc:spChg chg="add mod">
          <ac:chgData name="Jordan Sosa" userId="1e193f53af5d5bb6" providerId="LiveId" clId="{007F6E8E-BF07-424C-B2C6-0482AB7372EB}" dt="2020-04-02T18:26:43.215" v="2205" actId="1076"/>
          <ac:spMkLst>
            <pc:docMk/>
            <pc:sldMk cId="796484904" sldId="260"/>
            <ac:spMk id="4" creationId="{8BDF0B39-ABB6-490E-8F05-B721149149B6}"/>
          </ac:spMkLst>
        </pc:spChg>
      </pc:sldChg>
      <pc:sldChg chg="addSp delSp modSp add del mod ord modNotesTx">
        <pc:chgData name="Jordan Sosa" userId="1e193f53af5d5bb6" providerId="LiveId" clId="{007F6E8E-BF07-424C-B2C6-0482AB7372EB}" dt="2020-04-03T03:57:37.062" v="5740" actId="47"/>
        <pc:sldMkLst>
          <pc:docMk/>
          <pc:sldMk cId="2192866343" sldId="261"/>
        </pc:sldMkLst>
        <pc:spChg chg="add mod">
          <ac:chgData name="Jordan Sosa" userId="1e193f53af5d5bb6" providerId="LiveId" clId="{007F6E8E-BF07-424C-B2C6-0482AB7372EB}" dt="2020-04-02T18:26:48.511" v="2207" actId="1076"/>
          <ac:spMkLst>
            <pc:docMk/>
            <pc:sldMk cId="2192866343" sldId="261"/>
            <ac:spMk id="6" creationId="{EFB3AD8E-84F2-4F53-8949-AD9E5154700A}"/>
          </ac:spMkLst>
        </pc:spChg>
        <pc:picChg chg="add del">
          <ac:chgData name="Jordan Sosa" userId="1e193f53af5d5bb6" providerId="LiveId" clId="{007F6E8E-BF07-424C-B2C6-0482AB7372EB}" dt="2020-04-02T18:17:36.339" v="2022" actId="478"/>
          <ac:picMkLst>
            <pc:docMk/>
            <pc:sldMk cId="2192866343" sldId="261"/>
            <ac:picMk id="4" creationId="{74F28C1A-6F34-46EB-A83B-DD612B3593D7}"/>
          </ac:picMkLst>
        </pc:picChg>
        <pc:picChg chg="add">
          <ac:chgData name="Jordan Sosa" userId="1e193f53af5d5bb6" providerId="LiveId" clId="{007F6E8E-BF07-424C-B2C6-0482AB7372EB}" dt="2020-04-02T18:20:29.696" v="2178"/>
          <ac:picMkLst>
            <pc:docMk/>
            <pc:sldMk cId="2192866343" sldId="261"/>
            <ac:picMk id="5" creationId="{93A6F259-30CC-472B-A8FA-023429D7B7AB}"/>
          </ac:picMkLst>
        </pc:picChg>
      </pc:sldChg>
      <pc:sldChg chg="addSp delSp modSp add mod ord modNotesTx">
        <pc:chgData name="Jordan Sosa" userId="1e193f53af5d5bb6" providerId="LiveId" clId="{007F6E8E-BF07-424C-B2C6-0482AB7372EB}" dt="2020-04-03T06:19:36.226" v="12034" actId="1076"/>
        <pc:sldMkLst>
          <pc:docMk/>
          <pc:sldMk cId="3738468452" sldId="262"/>
        </pc:sldMkLst>
        <pc:spChg chg="mod">
          <ac:chgData name="Jordan Sosa" userId="1e193f53af5d5bb6" providerId="LiveId" clId="{007F6E8E-BF07-424C-B2C6-0482AB7372EB}" dt="2020-04-03T06:19:36.226" v="12034" actId="1076"/>
          <ac:spMkLst>
            <pc:docMk/>
            <pc:sldMk cId="3738468452" sldId="262"/>
            <ac:spMk id="2" creationId="{B07E2E59-6347-4633-9A3C-55C46E23B506}"/>
          </ac:spMkLst>
        </pc:spChg>
        <pc:spChg chg="mod">
          <ac:chgData name="Jordan Sosa" userId="1e193f53af5d5bb6" providerId="LiveId" clId="{007F6E8E-BF07-424C-B2C6-0482AB7372EB}" dt="2020-04-03T06:19:36.045" v="12033" actId="1076"/>
          <ac:spMkLst>
            <pc:docMk/>
            <pc:sldMk cId="3738468452" sldId="262"/>
            <ac:spMk id="3" creationId="{ABDF3CB1-EE25-447B-BF70-3E5A7B384008}"/>
          </ac:spMkLst>
        </pc:spChg>
        <pc:spChg chg="add del mod">
          <ac:chgData name="Jordan Sosa" userId="1e193f53af5d5bb6" providerId="LiveId" clId="{007F6E8E-BF07-424C-B2C6-0482AB7372EB}" dt="2020-04-03T04:09:53.212" v="6002" actId="478"/>
          <ac:spMkLst>
            <pc:docMk/>
            <pc:sldMk cId="3738468452" sldId="262"/>
            <ac:spMk id="4" creationId="{FD40C976-F775-42EA-8037-9D312E5C0B24}"/>
          </ac:spMkLst>
        </pc:spChg>
      </pc:sldChg>
      <pc:sldChg chg="addSp delSp modSp add mod ord modNotesTx">
        <pc:chgData name="Jordan Sosa" userId="1e193f53af5d5bb6" providerId="LiveId" clId="{007F6E8E-BF07-424C-B2C6-0482AB7372EB}" dt="2020-04-03T13:58:29.869" v="14538" actId="27636"/>
        <pc:sldMkLst>
          <pc:docMk/>
          <pc:sldMk cId="2895123050" sldId="263"/>
        </pc:sldMkLst>
        <pc:spChg chg="mod">
          <ac:chgData name="Jordan Sosa" userId="1e193f53af5d5bb6" providerId="LiveId" clId="{007F6E8E-BF07-424C-B2C6-0482AB7372EB}" dt="2020-04-03T05:41:00.673" v="10820" actId="313"/>
          <ac:spMkLst>
            <pc:docMk/>
            <pc:sldMk cId="2895123050" sldId="263"/>
            <ac:spMk id="2" creationId="{6E8BDDE8-F356-42D0-92EF-59BA6AEA3672}"/>
          </ac:spMkLst>
        </pc:spChg>
        <pc:spChg chg="mod">
          <ac:chgData name="Jordan Sosa" userId="1e193f53af5d5bb6" providerId="LiveId" clId="{007F6E8E-BF07-424C-B2C6-0482AB7372EB}" dt="2020-04-03T13:58:29.869" v="14538" actId="27636"/>
          <ac:spMkLst>
            <pc:docMk/>
            <pc:sldMk cId="2895123050" sldId="263"/>
            <ac:spMk id="3" creationId="{8464FA93-EFA5-4280-8FF9-7F10D89A5124}"/>
          </ac:spMkLst>
        </pc:spChg>
        <pc:spChg chg="add del mod">
          <ac:chgData name="Jordan Sosa" userId="1e193f53af5d5bb6" providerId="LiveId" clId="{007F6E8E-BF07-424C-B2C6-0482AB7372EB}" dt="2020-04-03T05:41:28.203" v="10823" actId="478"/>
          <ac:spMkLst>
            <pc:docMk/>
            <pc:sldMk cId="2895123050" sldId="263"/>
            <ac:spMk id="4" creationId="{1D09730C-8C5F-4DE7-863A-DC852C535C56}"/>
          </ac:spMkLst>
        </pc:spChg>
      </pc:sldChg>
      <pc:sldChg chg="modSp add del mod ord">
        <pc:chgData name="Jordan Sosa" userId="1e193f53af5d5bb6" providerId="LiveId" clId="{007F6E8E-BF07-424C-B2C6-0482AB7372EB}" dt="2020-04-03T05:42:25.867" v="10828" actId="47"/>
        <pc:sldMkLst>
          <pc:docMk/>
          <pc:sldMk cId="2065874364" sldId="264"/>
        </pc:sldMkLst>
        <pc:spChg chg="mod">
          <ac:chgData name="Jordan Sosa" userId="1e193f53af5d5bb6" providerId="LiveId" clId="{007F6E8E-BF07-424C-B2C6-0482AB7372EB}" dt="2020-04-02T19:02:32.153" v="2870" actId="20577"/>
          <ac:spMkLst>
            <pc:docMk/>
            <pc:sldMk cId="2065874364" sldId="264"/>
            <ac:spMk id="2" creationId="{76C88963-5D7D-4378-B69E-6878DB9D8A13}"/>
          </ac:spMkLst>
        </pc:spChg>
        <pc:spChg chg="mod">
          <ac:chgData name="Jordan Sosa" userId="1e193f53af5d5bb6" providerId="LiveId" clId="{007F6E8E-BF07-424C-B2C6-0482AB7372EB}" dt="2020-04-02T21:03:25.441" v="3593" actId="20577"/>
          <ac:spMkLst>
            <pc:docMk/>
            <pc:sldMk cId="2065874364" sldId="264"/>
            <ac:spMk id="3" creationId="{63CB12C6-4B79-406F-981F-21EDD07342D8}"/>
          </ac:spMkLst>
        </pc:spChg>
      </pc:sldChg>
      <pc:sldChg chg="modSp add mod ord modNotesTx">
        <pc:chgData name="Jordan Sosa" userId="1e193f53af5d5bb6" providerId="LiveId" clId="{007F6E8E-BF07-424C-B2C6-0482AB7372EB}" dt="2020-04-03T13:21:44.416" v="14375" actId="20577"/>
        <pc:sldMkLst>
          <pc:docMk/>
          <pc:sldMk cId="2314264431" sldId="265"/>
        </pc:sldMkLst>
        <pc:spChg chg="mod">
          <ac:chgData name="Jordan Sosa" userId="1e193f53af5d5bb6" providerId="LiveId" clId="{007F6E8E-BF07-424C-B2C6-0482AB7372EB}" dt="2020-04-03T03:55:07.457" v="5729" actId="20577"/>
          <ac:spMkLst>
            <pc:docMk/>
            <pc:sldMk cId="2314264431" sldId="265"/>
            <ac:spMk id="2" creationId="{26CB5C09-5F90-47A0-9A0E-ED79081B95AA}"/>
          </ac:spMkLst>
        </pc:spChg>
        <pc:spChg chg="mod">
          <ac:chgData name="Jordan Sosa" userId="1e193f53af5d5bb6" providerId="LiveId" clId="{007F6E8E-BF07-424C-B2C6-0482AB7372EB}" dt="2020-04-03T13:21:23.972" v="14236" actId="20577"/>
          <ac:spMkLst>
            <pc:docMk/>
            <pc:sldMk cId="2314264431" sldId="265"/>
            <ac:spMk id="3" creationId="{BBBF9B50-5150-4705-80C3-A036DE62E7E1}"/>
          </ac:spMkLst>
        </pc:spChg>
      </pc:sldChg>
      <pc:sldChg chg="addSp delSp modSp add mod ord">
        <pc:chgData name="Jordan Sosa" userId="1e193f53af5d5bb6" providerId="LiveId" clId="{007F6E8E-BF07-424C-B2C6-0482AB7372EB}" dt="2020-04-03T06:15:10.858" v="11992" actId="1076"/>
        <pc:sldMkLst>
          <pc:docMk/>
          <pc:sldMk cId="1872747701" sldId="266"/>
        </pc:sldMkLst>
        <pc:spChg chg="mod">
          <ac:chgData name="Jordan Sosa" userId="1e193f53af5d5bb6" providerId="LiveId" clId="{007F6E8E-BF07-424C-B2C6-0482AB7372EB}" dt="2020-04-03T05:19:49.258" v="9228" actId="20577"/>
          <ac:spMkLst>
            <pc:docMk/>
            <pc:sldMk cId="1872747701" sldId="266"/>
            <ac:spMk id="2" creationId="{11BD3AAA-D377-4EEA-8689-DC92BBCE8BF8}"/>
          </ac:spMkLst>
        </pc:spChg>
        <pc:spChg chg="del">
          <ac:chgData name="Jordan Sosa" userId="1e193f53af5d5bb6" providerId="LiveId" clId="{007F6E8E-BF07-424C-B2C6-0482AB7372EB}" dt="2020-04-03T04:59:40.986" v="8832" actId="478"/>
          <ac:spMkLst>
            <pc:docMk/>
            <pc:sldMk cId="1872747701" sldId="266"/>
            <ac:spMk id="3" creationId="{4FE7ECDE-4FFD-4604-A346-A951674FA721}"/>
          </ac:spMkLst>
        </pc:spChg>
        <pc:picChg chg="add del mod">
          <ac:chgData name="Jordan Sosa" userId="1e193f53af5d5bb6" providerId="LiveId" clId="{007F6E8E-BF07-424C-B2C6-0482AB7372EB}" dt="2020-04-03T05:00:12.352" v="8837" actId="478"/>
          <ac:picMkLst>
            <pc:docMk/>
            <pc:sldMk cId="1872747701" sldId="266"/>
            <ac:picMk id="4" creationId="{2C477549-D23A-4CCF-957E-E0A26A2BD65E}"/>
          </ac:picMkLst>
        </pc:picChg>
        <pc:picChg chg="add mod">
          <ac:chgData name="Jordan Sosa" userId="1e193f53af5d5bb6" providerId="LiveId" clId="{007F6E8E-BF07-424C-B2C6-0482AB7372EB}" dt="2020-04-03T06:15:10.858" v="11992" actId="1076"/>
          <ac:picMkLst>
            <pc:docMk/>
            <pc:sldMk cId="1872747701" sldId="266"/>
            <ac:picMk id="5" creationId="{46C67C95-61CC-458C-90B4-B76AB4734D40}"/>
          </ac:picMkLst>
        </pc:picChg>
      </pc:sldChg>
      <pc:sldChg chg="modSp add mod ord">
        <pc:chgData name="Jordan Sosa" userId="1e193f53af5d5bb6" providerId="LiveId" clId="{007F6E8E-BF07-424C-B2C6-0482AB7372EB}" dt="2020-04-03T06:07:45.411" v="11917" actId="20578"/>
        <pc:sldMkLst>
          <pc:docMk/>
          <pc:sldMk cId="3181185440" sldId="267"/>
        </pc:sldMkLst>
        <pc:spChg chg="mod">
          <ac:chgData name="Jordan Sosa" userId="1e193f53af5d5bb6" providerId="LiveId" clId="{007F6E8E-BF07-424C-B2C6-0482AB7372EB}" dt="2020-04-02T21:04:13.876" v="3604" actId="20577"/>
          <ac:spMkLst>
            <pc:docMk/>
            <pc:sldMk cId="3181185440" sldId="267"/>
            <ac:spMk id="2" creationId="{E9716359-C807-4F6D-ADFC-6E8032BEF922}"/>
          </ac:spMkLst>
        </pc:spChg>
        <pc:spChg chg="mod">
          <ac:chgData name="Jordan Sosa" userId="1e193f53af5d5bb6" providerId="LiveId" clId="{007F6E8E-BF07-424C-B2C6-0482AB7372EB}" dt="2020-04-03T05:58:16.103" v="11914"/>
          <ac:spMkLst>
            <pc:docMk/>
            <pc:sldMk cId="3181185440" sldId="267"/>
            <ac:spMk id="3" creationId="{3A460E77-C00B-4017-AF4C-50335BCFDEC6}"/>
          </ac:spMkLst>
        </pc:spChg>
      </pc:sldChg>
      <pc:sldChg chg="delSp modSp add mod ord">
        <pc:chgData name="Jordan Sosa" userId="1e193f53af5d5bb6" providerId="LiveId" clId="{007F6E8E-BF07-424C-B2C6-0482AB7372EB}" dt="2020-04-03T06:07:45.411" v="11917" actId="20578"/>
        <pc:sldMkLst>
          <pc:docMk/>
          <pc:sldMk cId="557124311" sldId="268"/>
        </pc:sldMkLst>
        <pc:spChg chg="mod">
          <ac:chgData name="Jordan Sosa" userId="1e193f53af5d5bb6" providerId="LiveId" clId="{007F6E8E-BF07-424C-B2C6-0482AB7372EB}" dt="2020-04-03T05:54:14.053" v="11890" actId="403"/>
          <ac:spMkLst>
            <pc:docMk/>
            <pc:sldMk cId="557124311" sldId="268"/>
            <ac:spMk id="2" creationId="{A4AC6568-C917-45C3-8B70-C2062C86A9C4}"/>
          </ac:spMkLst>
        </pc:spChg>
        <pc:spChg chg="del">
          <ac:chgData name="Jordan Sosa" userId="1e193f53af5d5bb6" providerId="LiveId" clId="{007F6E8E-BF07-424C-B2C6-0482AB7372EB}" dt="2020-04-02T21:04:21.026" v="3616" actId="478"/>
          <ac:spMkLst>
            <pc:docMk/>
            <pc:sldMk cId="557124311" sldId="268"/>
            <ac:spMk id="3" creationId="{F873040D-055E-4FE4-A84E-6D70C7397928}"/>
          </ac:spMkLst>
        </pc:spChg>
      </pc:sldChg>
      <pc:sldChg chg="modSp add mod ord modNotesTx">
        <pc:chgData name="Jordan Sosa" userId="1e193f53af5d5bb6" providerId="LiveId" clId="{007F6E8E-BF07-424C-B2C6-0482AB7372EB}" dt="2020-04-03T06:07:45.411" v="11917" actId="20578"/>
        <pc:sldMkLst>
          <pc:docMk/>
          <pc:sldMk cId="3019939139" sldId="269"/>
        </pc:sldMkLst>
        <pc:spChg chg="mod">
          <ac:chgData name="Jordan Sosa" userId="1e193f53af5d5bb6" providerId="LiveId" clId="{007F6E8E-BF07-424C-B2C6-0482AB7372EB}" dt="2020-04-03T05:44:27.983" v="10892" actId="20577"/>
          <ac:spMkLst>
            <pc:docMk/>
            <pc:sldMk cId="3019939139" sldId="269"/>
            <ac:spMk id="2" creationId="{BB2913FE-A3D0-48E3-94F7-7E1A09645A5A}"/>
          </ac:spMkLst>
        </pc:spChg>
        <pc:spChg chg="mod">
          <ac:chgData name="Jordan Sosa" userId="1e193f53af5d5bb6" providerId="LiveId" clId="{007F6E8E-BF07-424C-B2C6-0482AB7372EB}" dt="2020-04-03T05:53:00.436" v="11558" actId="20577"/>
          <ac:spMkLst>
            <pc:docMk/>
            <pc:sldMk cId="3019939139" sldId="269"/>
            <ac:spMk id="3" creationId="{869CE855-8397-46AD-9A54-396CF2F199BE}"/>
          </ac:spMkLst>
        </pc:spChg>
      </pc:sldChg>
      <pc:sldChg chg="addSp delSp modSp add mod ord modNotesTx">
        <pc:chgData name="Jordan Sosa" userId="1e193f53af5d5bb6" providerId="LiveId" clId="{007F6E8E-BF07-424C-B2C6-0482AB7372EB}" dt="2020-04-03T06:22:31.663" v="12071" actId="1076"/>
        <pc:sldMkLst>
          <pc:docMk/>
          <pc:sldMk cId="3771111211" sldId="270"/>
        </pc:sldMkLst>
        <pc:spChg chg="mod">
          <ac:chgData name="Jordan Sosa" userId="1e193f53af5d5bb6" providerId="LiveId" clId="{007F6E8E-BF07-424C-B2C6-0482AB7372EB}" dt="2020-04-03T06:20:34.977" v="12053" actId="1076"/>
          <ac:spMkLst>
            <pc:docMk/>
            <pc:sldMk cId="3771111211" sldId="270"/>
            <ac:spMk id="2" creationId="{FAFBC1D6-1E8C-4F44-88D6-2C931499F6A2}"/>
          </ac:spMkLst>
        </pc:spChg>
        <pc:spChg chg="mod">
          <ac:chgData name="Jordan Sosa" userId="1e193f53af5d5bb6" providerId="LiveId" clId="{007F6E8E-BF07-424C-B2C6-0482AB7372EB}" dt="2020-04-03T06:22:31.663" v="12071" actId="1076"/>
          <ac:spMkLst>
            <pc:docMk/>
            <pc:sldMk cId="3771111211" sldId="270"/>
            <ac:spMk id="3" creationId="{5C3A2DF8-FA92-4AFB-8D3D-69930BFDB60F}"/>
          </ac:spMkLst>
        </pc:spChg>
        <pc:spChg chg="add mod">
          <ac:chgData name="Jordan Sosa" userId="1e193f53af5d5bb6" providerId="LiveId" clId="{007F6E8E-BF07-424C-B2C6-0482AB7372EB}" dt="2020-04-03T06:22:31.663" v="12071" actId="1076"/>
          <ac:spMkLst>
            <pc:docMk/>
            <pc:sldMk cId="3771111211" sldId="270"/>
            <ac:spMk id="6" creationId="{5243037C-B3F8-4A5A-B7C5-4053E94EF815}"/>
          </ac:spMkLst>
        </pc:spChg>
        <pc:spChg chg="add del mod">
          <ac:chgData name="Jordan Sosa" userId="1e193f53af5d5bb6" providerId="LiveId" clId="{007F6E8E-BF07-424C-B2C6-0482AB7372EB}" dt="2020-04-03T06:14:25.810" v="11985"/>
          <ac:spMkLst>
            <pc:docMk/>
            <pc:sldMk cId="3771111211" sldId="270"/>
            <ac:spMk id="7" creationId="{D745B7AC-D92F-405A-9AF6-2CA673F0376B}"/>
          </ac:spMkLst>
        </pc:spChg>
        <pc:picChg chg="add del mod">
          <ac:chgData name="Jordan Sosa" userId="1e193f53af5d5bb6" providerId="LiveId" clId="{007F6E8E-BF07-424C-B2C6-0482AB7372EB}" dt="2020-04-03T03:50:14.852" v="5670" actId="478"/>
          <ac:picMkLst>
            <pc:docMk/>
            <pc:sldMk cId="3771111211" sldId="270"/>
            <ac:picMk id="4" creationId="{4192A484-937F-40EA-92FC-B4C525E3553A}"/>
          </ac:picMkLst>
        </pc:picChg>
        <pc:picChg chg="add mod ord">
          <ac:chgData name="Jordan Sosa" userId="1e193f53af5d5bb6" providerId="LiveId" clId="{007F6E8E-BF07-424C-B2C6-0482AB7372EB}" dt="2020-04-03T06:22:31.663" v="12071" actId="1076"/>
          <ac:picMkLst>
            <pc:docMk/>
            <pc:sldMk cId="3771111211" sldId="270"/>
            <ac:picMk id="5" creationId="{B25C070F-14C7-4A47-9491-AB0D7ECE9207}"/>
          </ac:picMkLst>
        </pc:picChg>
      </pc:sldChg>
      <pc:sldChg chg="addSp delSp modSp add mod ord modNotesTx">
        <pc:chgData name="Jordan Sosa" userId="1e193f53af5d5bb6" providerId="LiveId" clId="{007F6E8E-BF07-424C-B2C6-0482AB7372EB}" dt="2020-04-03T06:07:45.411" v="11917" actId="20578"/>
        <pc:sldMkLst>
          <pc:docMk/>
          <pc:sldMk cId="2654818858" sldId="271"/>
        </pc:sldMkLst>
        <pc:spChg chg="mod">
          <ac:chgData name="Jordan Sosa" userId="1e193f53af5d5bb6" providerId="LiveId" clId="{007F6E8E-BF07-424C-B2C6-0482AB7372EB}" dt="2020-04-03T04:37:32.908" v="6958" actId="1035"/>
          <ac:spMkLst>
            <pc:docMk/>
            <pc:sldMk cId="2654818858" sldId="271"/>
            <ac:spMk id="2" creationId="{29AA15F2-15B4-441A-9012-5C2C91173CDF}"/>
          </ac:spMkLst>
        </pc:spChg>
        <pc:spChg chg="del mod">
          <ac:chgData name="Jordan Sosa" userId="1e193f53af5d5bb6" providerId="LiveId" clId="{007F6E8E-BF07-424C-B2C6-0482AB7372EB}" dt="2020-04-03T04:37:11.749" v="6955" actId="478"/>
          <ac:spMkLst>
            <pc:docMk/>
            <pc:sldMk cId="2654818858" sldId="271"/>
            <ac:spMk id="3" creationId="{0C31F43F-07AD-4EE4-AA4B-61DBCD628D38}"/>
          </ac:spMkLst>
        </pc:spChg>
        <pc:spChg chg="add mod">
          <ac:chgData name="Jordan Sosa" userId="1e193f53af5d5bb6" providerId="LiveId" clId="{007F6E8E-BF07-424C-B2C6-0482AB7372EB}" dt="2020-04-03T04:39:12.924" v="6989" actId="404"/>
          <ac:spMkLst>
            <pc:docMk/>
            <pc:sldMk cId="2654818858" sldId="271"/>
            <ac:spMk id="6" creationId="{78AE2DEC-AC7D-48F8-9A60-4B89181CF19A}"/>
          </ac:spMkLst>
        </pc:spChg>
        <pc:picChg chg="add del mod">
          <ac:chgData name="Jordan Sosa" userId="1e193f53af5d5bb6" providerId="LiveId" clId="{007F6E8E-BF07-424C-B2C6-0482AB7372EB}" dt="2020-04-03T04:38:28.796" v="6966" actId="478"/>
          <ac:picMkLst>
            <pc:docMk/>
            <pc:sldMk cId="2654818858" sldId="271"/>
            <ac:picMk id="4" creationId="{228D421B-4AA4-4520-81B2-91A82B7BD7BB}"/>
          </ac:picMkLst>
        </pc:picChg>
        <pc:picChg chg="add mod">
          <ac:chgData name="Jordan Sosa" userId="1e193f53af5d5bb6" providerId="LiveId" clId="{007F6E8E-BF07-424C-B2C6-0482AB7372EB}" dt="2020-04-03T04:38:38.047" v="6969" actId="1076"/>
          <ac:picMkLst>
            <pc:docMk/>
            <pc:sldMk cId="2654818858" sldId="271"/>
            <ac:picMk id="5" creationId="{9C544281-E725-4515-9F3A-AF617033C6CD}"/>
          </ac:picMkLst>
        </pc:picChg>
      </pc:sldChg>
      <pc:sldChg chg="addSp delSp modSp add mod ord">
        <pc:chgData name="Jordan Sosa" userId="1e193f53af5d5bb6" providerId="LiveId" clId="{007F6E8E-BF07-424C-B2C6-0482AB7372EB}" dt="2020-04-03T14:34:05.264" v="14559" actId="20577"/>
        <pc:sldMkLst>
          <pc:docMk/>
          <pc:sldMk cId="2303094649" sldId="272"/>
        </pc:sldMkLst>
        <pc:spChg chg="mod">
          <ac:chgData name="Jordan Sosa" userId="1e193f53af5d5bb6" providerId="LiveId" clId="{007F6E8E-BF07-424C-B2C6-0482AB7372EB}" dt="2020-04-03T04:56:46.124" v="8733" actId="1076"/>
          <ac:spMkLst>
            <pc:docMk/>
            <pc:sldMk cId="2303094649" sldId="272"/>
            <ac:spMk id="2" creationId="{FB11A68D-46BF-421F-8C8B-6E43EF6D850C}"/>
          </ac:spMkLst>
        </pc:spChg>
        <pc:spChg chg="mod">
          <ac:chgData name="Jordan Sosa" userId="1e193f53af5d5bb6" providerId="LiveId" clId="{007F6E8E-BF07-424C-B2C6-0482AB7372EB}" dt="2020-04-03T14:34:05.264" v="14559" actId="20577"/>
          <ac:spMkLst>
            <pc:docMk/>
            <pc:sldMk cId="2303094649" sldId="272"/>
            <ac:spMk id="3" creationId="{4A093C5D-C83F-4FAF-BFC0-3F474A54B9AD}"/>
          </ac:spMkLst>
        </pc:spChg>
        <pc:spChg chg="add mod">
          <ac:chgData name="Jordan Sosa" userId="1e193f53af5d5bb6" providerId="LiveId" clId="{007F6E8E-BF07-424C-B2C6-0482AB7372EB}" dt="2020-04-03T06:14:44.591" v="11986" actId="1076"/>
          <ac:spMkLst>
            <pc:docMk/>
            <pc:sldMk cId="2303094649" sldId="272"/>
            <ac:spMk id="6" creationId="{7630D41F-53A7-4E54-9978-A46668CD3C94}"/>
          </ac:spMkLst>
        </pc:spChg>
        <pc:spChg chg="add mod">
          <ac:chgData name="Jordan Sosa" userId="1e193f53af5d5bb6" providerId="LiveId" clId="{007F6E8E-BF07-424C-B2C6-0482AB7372EB}" dt="2020-04-03T06:23:16.342" v="12075" actId="1582"/>
          <ac:spMkLst>
            <pc:docMk/>
            <pc:sldMk cId="2303094649" sldId="272"/>
            <ac:spMk id="7" creationId="{A53BD742-56CA-4EC3-A7FB-1F31399343CB}"/>
          </ac:spMkLst>
        </pc:spChg>
        <pc:picChg chg="add del mod">
          <ac:chgData name="Jordan Sosa" userId="1e193f53af5d5bb6" providerId="LiveId" clId="{007F6E8E-BF07-424C-B2C6-0482AB7372EB}" dt="2020-04-03T04:55:36.653" v="8672" actId="478"/>
          <ac:picMkLst>
            <pc:docMk/>
            <pc:sldMk cId="2303094649" sldId="272"/>
            <ac:picMk id="4" creationId="{0F1D85CC-CDF1-435D-8F46-5B4E1B05975E}"/>
          </ac:picMkLst>
        </pc:picChg>
        <pc:picChg chg="add mod">
          <ac:chgData name="Jordan Sosa" userId="1e193f53af5d5bb6" providerId="LiveId" clId="{007F6E8E-BF07-424C-B2C6-0482AB7372EB}" dt="2020-04-03T04:55:42.203" v="8675" actId="1076"/>
          <ac:picMkLst>
            <pc:docMk/>
            <pc:sldMk cId="2303094649" sldId="272"/>
            <ac:picMk id="5" creationId="{42A7FD2A-0F1A-44C7-841B-CA537A99E245}"/>
          </ac:picMkLst>
        </pc:picChg>
      </pc:sldChg>
      <pc:sldChg chg="addSp modSp add mod ord modNotesTx">
        <pc:chgData name="Jordan Sosa" userId="1e193f53af5d5bb6" providerId="LiveId" clId="{007F6E8E-BF07-424C-B2C6-0482AB7372EB}" dt="2020-04-03T15:14:04.627" v="14583" actId="1076"/>
        <pc:sldMkLst>
          <pc:docMk/>
          <pc:sldMk cId="1134505692" sldId="273"/>
        </pc:sldMkLst>
        <pc:spChg chg="mod">
          <ac:chgData name="Jordan Sosa" userId="1e193f53af5d5bb6" providerId="LiveId" clId="{007F6E8E-BF07-424C-B2C6-0482AB7372EB}" dt="2020-04-03T06:19:36.658" v="12037" actId="1076"/>
          <ac:spMkLst>
            <pc:docMk/>
            <pc:sldMk cId="1134505692" sldId="273"/>
            <ac:spMk id="2" creationId="{88B147CF-22B1-4665-A172-61307FE652F4}"/>
          </ac:spMkLst>
        </pc:spChg>
        <pc:spChg chg="mod">
          <ac:chgData name="Jordan Sosa" userId="1e193f53af5d5bb6" providerId="LiveId" clId="{007F6E8E-BF07-424C-B2C6-0482AB7372EB}" dt="2020-04-03T13:12:26.828" v="12705" actId="20577"/>
          <ac:spMkLst>
            <pc:docMk/>
            <pc:sldMk cId="1134505692" sldId="273"/>
            <ac:spMk id="3" creationId="{4E50B0CE-A4AA-406D-9746-A066EC4C1982}"/>
          </ac:spMkLst>
        </pc:spChg>
        <pc:spChg chg="add mod">
          <ac:chgData name="Jordan Sosa" userId="1e193f53af5d5bb6" providerId="LiveId" clId="{007F6E8E-BF07-424C-B2C6-0482AB7372EB}" dt="2020-04-03T15:14:04.627" v="14583" actId="1076"/>
          <ac:spMkLst>
            <pc:docMk/>
            <pc:sldMk cId="1134505692" sldId="273"/>
            <ac:spMk id="4" creationId="{972ABDC0-58AF-4738-83C9-C747FB314AC0}"/>
          </ac:spMkLst>
        </pc:spChg>
        <pc:picChg chg="add mod">
          <ac:chgData name="Jordan Sosa" userId="1e193f53af5d5bb6" providerId="LiveId" clId="{007F6E8E-BF07-424C-B2C6-0482AB7372EB}" dt="2020-04-03T15:13:54.696" v="14576" actId="1076"/>
          <ac:picMkLst>
            <pc:docMk/>
            <pc:sldMk cId="1134505692" sldId="273"/>
            <ac:picMk id="1026" creationId="{73171025-8C8C-4CFF-9B9B-FC1A345D7516}"/>
          </ac:picMkLst>
        </pc:picChg>
      </pc:sldChg>
      <pc:sldChg chg="modSp add mod ord modNotesTx">
        <pc:chgData name="Jordan Sosa" userId="1e193f53af5d5bb6" providerId="LiveId" clId="{007F6E8E-BF07-424C-B2C6-0482AB7372EB}" dt="2020-04-03T14:35:45.500" v="14560" actId="20577"/>
        <pc:sldMkLst>
          <pc:docMk/>
          <pc:sldMk cId="228953609" sldId="274"/>
        </pc:sldMkLst>
        <pc:spChg chg="mod">
          <ac:chgData name="Jordan Sosa" userId="1e193f53af5d5bb6" providerId="LiveId" clId="{007F6E8E-BF07-424C-B2C6-0482AB7372EB}" dt="2020-04-03T04:43:39.946" v="7359" actId="20577"/>
          <ac:spMkLst>
            <pc:docMk/>
            <pc:sldMk cId="228953609" sldId="274"/>
            <ac:spMk id="2" creationId="{138BF4C2-CD29-471E-801D-69D79AD37CF0}"/>
          </ac:spMkLst>
        </pc:spChg>
        <pc:spChg chg="mod">
          <ac:chgData name="Jordan Sosa" userId="1e193f53af5d5bb6" providerId="LiveId" clId="{007F6E8E-BF07-424C-B2C6-0482AB7372EB}" dt="2020-04-03T05:58:16.103" v="11914"/>
          <ac:spMkLst>
            <pc:docMk/>
            <pc:sldMk cId="228953609" sldId="274"/>
            <ac:spMk id="3" creationId="{35C352C2-750B-4B9B-8ED2-9554CB27B0BF}"/>
          </ac:spMkLst>
        </pc:spChg>
      </pc:sldChg>
      <pc:sldChg chg="addSp delSp modSp add mod ord modNotesTx">
        <pc:chgData name="Jordan Sosa" userId="1e193f53af5d5bb6" providerId="LiveId" clId="{007F6E8E-BF07-424C-B2C6-0482AB7372EB}" dt="2020-04-03T06:26:15.531" v="12124" actId="1076"/>
        <pc:sldMkLst>
          <pc:docMk/>
          <pc:sldMk cId="1734795550" sldId="275"/>
        </pc:sldMkLst>
        <pc:spChg chg="mod">
          <ac:chgData name="Jordan Sosa" userId="1e193f53af5d5bb6" providerId="LiveId" clId="{007F6E8E-BF07-424C-B2C6-0482AB7372EB}" dt="2020-04-03T06:25:19.552" v="12115" actId="1076"/>
          <ac:spMkLst>
            <pc:docMk/>
            <pc:sldMk cId="1734795550" sldId="275"/>
            <ac:spMk id="2" creationId="{FB11A68D-46BF-421F-8C8B-6E43EF6D850C}"/>
          </ac:spMkLst>
        </pc:spChg>
        <pc:spChg chg="del mod">
          <ac:chgData name="Jordan Sosa" userId="1e193f53af5d5bb6" providerId="LiveId" clId="{007F6E8E-BF07-424C-B2C6-0482AB7372EB}" dt="2020-04-03T05:32:59.664" v="10442" actId="478"/>
          <ac:spMkLst>
            <pc:docMk/>
            <pc:sldMk cId="1734795550" sldId="275"/>
            <ac:spMk id="3" creationId="{4A093C5D-C83F-4FAF-BFC0-3F474A54B9AD}"/>
          </ac:spMkLst>
        </pc:spChg>
        <pc:spChg chg="del mod">
          <ac:chgData name="Jordan Sosa" userId="1e193f53af5d5bb6" providerId="LiveId" clId="{007F6E8E-BF07-424C-B2C6-0482AB7372EB}" dt="2020-04-03T05:33:28.065" v="10449" actId="478"/>
          <ac:spMkLst>
            <pc:docMk/>
            <pc:sldMk cId="1734795550" sldId="275"/>
            <ac:spMk id="6" creationId="{7630D41F-53A7-4E54-9978-A46668CD3C94}"/>
          </ac:spMkLst>
        </pc:spChg>
        <pc:spChg chg="add del mod">
          <ac:chgData name="Jordan Sosa" userId="1e193f53af5d5bb6" providerId="LiveId" clId="{007F6E8E-BF07-424C-B2C6-0482AB7372EB}" dt="2020-04-03T05:33:02.352" v="10443" actId="478"/>
          <ac:spMkLst>
            <pc:docMk/>
            <pc:sldMk cId="1734795550" sldId="275"/>
            <ac:spMk id="10" creationId="{3BF929F4-D118-4667-8E84-F182D1309F86}"/>
          </ac:spMkLst>
        </pc:spChg>
        <pc:graphicFrameChg chg="add mod">
          <ac:chgData name="Jordan Sosa" userId="1e193f53af5d5bb6" providerId="LiveId" clId="{007F6E8E-BF07-424C-B2C6-0482AB7372EB}" dt="2020-04-03T06:26:15.531" v="12124" actId="1076"/>
          <ac:graphicFrameMkLst>
            <pc:docMk/>
            <pc:sldMk cId="1734795550" sldId="275"/>
            <ac:graphicFrameMk id="8" creationId="{300CE4C8-8093-448C-ADBC-20B54267558C}"/>
          </ac:graphicFrameMkLst>
        </pc:graphicFrameChg>
        <pc:graphicFrameChg chg="add mod">
          <ac:chgData name="Jordan Sosa" userId="1e193f53af5d5bb6" providerId="LiveId" clId="{007F6E8E-BF07-424C-B2C6-0482AB7372EB}" dt="2020-04-03T06:25:26.483" v="12116"/>
          <ac:graphicFrameMkLst>
            <pc:docMk/>
            <pc:sldMk cId="1734795550" sldId="275"/>
            <ac:graphicFrameMk id="13" creationId="{1E25D259-BFAE-4F03-B5C7-CAF9339842A6}"/>
          </ac:graphicFrameMkLst>
        </pc:graphicFrameChg>
        <pc:picChg chg="del">
          <ac:chgData name="Jordan Sosa" userId="1e193f53af5d5bb6" providerId="LiveId" clId="{007F6E8E-BF07-424C-B2C6-0482AB7372EB}" dt="2020-04-03T05:28:15.923" v="10156" actId="478"/>
          <ac:picMkLst>
            <pc:docMk/>
            <pc:sldMk cId="1734795550" sldId="275"/>
            <ac:picMk id="5" creationId="{42A7FD2A-0F1A-44C7-841B-CA537A99E245}"/>
          </ac:picMkLst>
        </pc:picChg>
      </pc:sldChg>
      <pc:sldChg chg="addSp delSp modSp add mod ord modNotesTx">
        <pc:chgData name="Jordan Sosa" userId="1e193f53af5d5bb6" providerId="LiveId" clId="{007F6E8E-BF07-424C-B2C6-0482AB7372EB}" dt="2020-04-03T06:15:52.727" v="11997" actId="14100"/>
        <pc:sldMkLst>
          <pc:docMk/>
          <pc:sldMk cId="147898502" sldId="276"/>
        </pc:sldMkLst>
        <pc:spChg chg="mod">
          <ac:chgData name="Jordan Sosa" userId="1e193f53af5d5bb6" providerId="LiveId" clId="{007F6E8E-BF07-424C-B2C6-0482AB7372EB}" dt="2020-04-03T05:45:35.865" v="10921" actId="1076"/>
          <ac:spMkLst>
            <pc:docMk/>
            <pc:sldMk cId="147898502" sldId="276"/>
            <ac:spMk id="2" creationId="{F7114740-B612-4E4D-9B5B-0623999B0B55}"/>
          </ac:spMkLst>
        </pc:spChg>
        <pc:spChg chg="del">
          <ac:chgData name="Jordan Sosa" userId="1e193f53af5d5bb6" providerId="LiveId" clId="{007F6E8E-BF07-424C-B2C6-0482AB7372EB}" dt="2020-04-03T05:42:46.086" v="10849" actId="478"/>
          <ac:spMkLst>
            <pc:docMk/>
            <pc:sldMk cId="147898502" sldId="276"/>
            <ac:spMk id="3" creationId="{8186BFE5-BF49-4E06-9C02-5BA50394E8A0}"/>
          </ac:spMkLst>
        </pc:spChg>
        <pc:picChg chg="add mod">
          <ac:chgData name="Jordan Sosa" userId="1e193f53af5d5bb6" providerId="LiveId" clId="{007F6E8E-BF07-424C-B2C6-0482AB7372EB}" dt="2020-04-03T06:15:52.727" v="11997" actId="14100"/>
          <ac:picMkLst>
            <pc:docMk/>
            <pc:sldMk cId="147898502" sldId="276"/>
            <ac:picMk id="4" creationId="{7FD08EB3-02E7-4F0A-8293-8A8C846EF69D}"/>
          </ac:picMkLst>
        </pc:picChg>
      </pc:sldChg>
      <pc:sldChg chg="addSp delSp modSp add mod ord modNotesTx">
        <pc:chgData name="Jordan Sosa" userId="1e193f53af5d5bb6" providerId="LiveId" clId="{007F6E8E-BF07-424C-B2C6-0482AB7372EB}" dt="2020-04-03T06:16:22.204" v="12003" actId="14100"/>
        <pc:sldMkLst>
          <pc:docMk/>
          <pc:sldMk cId="1110717051" sldId="277"/>
        </pc:sldMkLst>
        <pc:spChg chg="mod">
          <ac:chgData name="Jordan Sosa" userId="1e193f53af5d5bb6" providerId="LiveId" clId="{007F6E8E-BF07-424C-B2C6-0482AB7372EB}" dt="2020-04-03T06:16:22.204" v="12003" actId="14100"/>
          <ac:spMkLst>
            <pc:docMk/>
            <pc:sldMk cId="1110717051" sldId="277"/>
            <ac:spMk id="2" creationId="{07093196-8CAD-405C-B87B-F8A50B5DDDAE}"/>
          </ac:spMkLst>
        </pc:spChg>
        <pc:spChg chg="del">
          <ac:chgData name="Jordan Sosa" userId="1e193f53af5d5bb6" providerId="LiveId" clId="{007F6E8E-BF07-424C-B2C6-0482AB7372EB}" dt="2020-04-03T05:44:52.966" v="10913" actId="478"/>
          <ac:spMkLst>
            <pc:docMk/>
            <pc:sldMk cId="1110717051" sldId="277"/>
            <ac:spMk id="3" creationId="{9D604D4C-BA68-4BE7-890A-83A65CAB1E0B}"/>
          </ac:spMkLst>
        </pc:spChg>
        <pc:picChg chg="add del mod">
          <ac:chgData name="Jordan Sosa" userId="1e193f53af5d5bb6" providerId="LiveId" clId="{007F6E8E-BF07-424C-B2C6-0482AB7372EB}" dt="2020-04-03T05:45:50.884" v="10922" actId="478"/>
          <ac:picMkLst>
            <pc:docMk/>
            <pc:sldMk cId="1110717051" sldId="277"/>
            <ac:picMk id="4" creationId="{0F118193-55A8-470A-ABD1-654E2904C0BF}"/>
          </ac:picMkLst>
        </pc:picChg>
        <pc:picChg chg="add mod">
          <ac:chgData name="Jordan Sosa" userId="1e193f53af5d5bb6" providerId="LiveId" clId="{007F6E8E-BF07-424C-B2C6-0482AB7372EB}" dt="2020-04-03T06:16:18.610" v="12002" actId="1076"/>
          <ac:picMkLst>
            <pc:docMk/>
            <pc:sldMk cId="1110717051" sldId="277"/>
            <ac:picMk id="5" creationId="{56595317-E0E6-4D92-BFBC-032C0FF342E4}"/>
          </ac:picMkLst>
        </pc:picChg>
      </pc:sldChg>
      <pc:sldChg chg="modSp add mod setBg">
        <pc:chgData name="Jordan Sosa" userId="1e193f53af5d5bb6" providerId="LiveId" clId="{007F6E8E-BF07-424C-B2C6-0482AB7372EB}" dt="2020-04-03T12:58:50.210" v="12127"/>
        <pc:sldMkLst>
          <pc:docMk/>
          <pc:sldMk cId="1446609712" sldId="278"/>
        </pc:sldMkLst>
        <pc:spChg chg="mod">
          <ac:chgData name="Jordan Sosa" userId="1e193f53af5d5bb6" providerId="LiveId" clId="{007F6E8E-BF07-424C-B2C6-0482AB7372EB}" dt="2020-04-03T06:12:16.326" v="11926" actId="27636"/>
          <ac:spMkLst>
            <pc:docMk/>
            <pc:sldMk cId="1446609712" sldId="278"/>
            <ac:spMk id="2" creationId="{00000000-0000-0000-0000-000000000000}"/>
          </ac:spMkLst>
        </pc:spChg>
        <pc:spChg chg="mod">
          <ac:chgData name="Jordan Sosa" userId="1e193f53af5d5bb6" providerId="LiveId" clId="{007F6E8E-BF07-424C-B2C6-0482AB7372EB}" dt="2020-04-03T06:12:07.243" v="11924"/>
          <ac:spMkLst>
            <pc:docMk/>
            <pc:sldMk cId="1446609712" sldId="278"/>
            <ac:spMk id="3" creationId="{00000000-0000-0000-0000-000000000000}"/>
          </ac:spMkLst>
        </pc:spChg>
      </pc:sldChg>
      <pc:sldChg chg="modSp add mod ord setBg">
        <pc:chgData name="Jordan Sosa" userId="1e193f53af5d5bb6" providerId="LiveId" clId="{007F6E8E-BF07-424C-B2C6-0482AB7372EB}" dt="2020-04-03T13:02:21.516" v="12303" actId="1076"/>
        <pc:sldMkLst>
          <pc:docMk/>
          <pc:sldMk cId="1486769355" sldId="279"/>
        </pc:sldMkLst>
        <pc:spChg chg="mod">
          <ac:chgData name="Jordan Sosa" userId="1e193f53af5d5bb6" providerId="LiveId" clId="{007F6E8E-BF07-424C-B2C6-0482AB7372EB}" dt="2020-04-03T13:01:03.111" v="12209" actId="14100"/>
          <ac:spMkLst>
            <pc:docMk/>
            <pc:sldMk cId="1486769355" sldId="279"/>
            <ac:spMk id="2" creationId="{495F4F8E-5247-4D62-98E0-75151547085C}"/>
          </ac:spMkLst>
        </pc:spChg>
        <pc:spChg chg="mod">
          <ac:chgData name="Jordan Sosa" userId="1e193f53af5d5bb6" providerId="LiveId" clId="{007F6E8E-BF07-424C-B2C6-0482AB7372EB}" dt="2020-04-03T13:02:21.516" v="12303" actId="1076"/>
          <ac:spMkLst>
            <pc:docMk/>
            <pc:sldMk cId="1486769355" sldId="279"/>
            <ac:spMk id="3" creationId="{D7C9C891-348A-407F-B967-835CD728B5F1}"/>
          </ac:spMkLst>
        </pc:spChg>
      </pc:sldChg>
      <pc:sldMasterChg chg="setBg modSldLayout">
        <pc:chgData name="Jordan Sosa" userId="1e193f53af5d5bb6" providerId="LiveId" clId="{007F6E8E-BF07-424C-B2C6-0482AB7372EB}" dt="2020-04-03T06:11:31.414" v="11922"/>
        <pc:sldMasterMkLst>
          <pc:docMk/>
          <pc:sldMasterMk cId="3433262626" sldId="2147483648"/>
        </pc:sldMasterMkLst>
        <pc:sldLayoutChg chg="setBg">
          <pc:chgData name="Jordan Sosa" userId="1e193f53af5d5bb6" providerId="LiveId" clId="{007F6E8E-BF07-424C-B2C6-0482AB7372EB}" dt="2020-04-03T06:11:31.414" v="11922"/>
          <pc:sldLayoutMkLst>
            <pc:docMk/>
            <pc:sldMasterMk cId="3433262626" sldId="2147483648"/>
            <pc:sldLayoutMk cId="3487672058" sldId="2147483649"/>
          </pc:sldLayoutMkLst>
        </pc:sldLayoutChg>
        <pc:sldLayoutChg chg="setBg">
          <pc:chgData name="Jordan Sosa" userId="1e193f53af5d5bb6" providerId="LiveId" clId="{007F6E8E-BF07-424C-B2C6-0482AB7372EB}" dt="2020-04-03T06:11:31.414" v="11922"/>
          <pc:sldLayoutMkLst>
            <pc:docMk/>
            <pc:sldMasterMk cId="3433262626" sldId="2147483648"/>
            <pc:sldLayoutMk cId="932233741" sldId="2147483650"/>
          </pc:sldLayoutMkLst>
        </pc:sldLayoutChg>
        <pc:sldLayoutChg chg="setBg">
          <pc:chgData name="Jordan Sosa" userId="1e193f53af5d5bb6" providerId="LiveId" clId="{007F6E8E-BF07-424C-B2C6-0482AB7372EB}" dt="2020-04-03T06:11:31.414" v="11922"/>
          <pc:sldLayoutMkLst>
            <pc:docMk/>
            <pc:sldMasterMk cId="3433262626" sldId="2147483648"/>
            <pc:sldLayoutMk cId="865827757" sldId="2147483651"/>
          </pc:sldLayoutMkLst>
        </pc:sldLayoutChg>
        <pc:sldLayoutChg chg="setBg">
          <pc:chgData name="Jordan Sosa" userId="1e193f53af5d5bb6" providerId="LiveId" clId="{007F6E8E-BF07-424C-B2C6-0482AB7372EB}" dt="2020-04-03T06:11:31.414" v="11922"/>
          <pc:sldLayoutMkLst>
            <pc:docMk/>
            <pc:sldMasterMk cId="3433262626" sldId="2147483648"/>
            <pc:sldLayoutMk cId="3471975037" sldId="2147483652"/>
          </pc:sldLayoutMkLst>
        </pc:sldLayoutChg>
        <pc:sldLayoutChg chg="setBg">
          <pc:chgData name="Jordan Sosa" userId="1e193f53af5d5bb6" providerId="LiveId" clId="{007F6E8E-BF07-424C-B2C6-0482AB7372EB}" dt="2020-04-03T06:11:31.414" v="11922"/>
          <pc:sldLayoutMkLst>
            <pc:docMk/>
            <pc:sldMasterMk cId="3433262626" sldId="2147483648"/>
            <pc:sldLayoutMk cId="39804995" sldId="2147483653"/>
          </pc:sldLayoutMkLst>
        </pc:sldLayoutChg>
        <pc:sldLayoutChg chg="setBg">
          <pc:chgData name="Jordan Sosa" userId="1e193f53af5d5bb6" providerId="LiveId" clId="{007F6E8E-BF07-424C-B2C6-0482AB7372EB}" dt="2020-04-03T06:11:31.414" v="11922"/>
          <pc:sldLayoutMkLst>
            <pc:docMk/>
            <pc:sldMasterMk cId="3433262626" sldId="2147483648"/>
            <pc:sldLayoutMk cId="3403707686" sldId="2147483654"/>
          </pc:sldLayoutMkLst>
        </pc:sldLayoutChg>
        <pc:sldLayoutChg chg="setBg">
          <pc:chgData name="Jordan Sosa" userId="1e193f53af5d5bb6" providerId="LiveId" clId="{007F6E8E-BF07-424C-B2C6-0482AB7372EB}" dt="2020-04-03T06:11:31.414" v="11922"/>
          <pc:sldLayoutMkLst>
            <pc:docMk/>
            <pc:sldMasterMk cId="3433262626" sldId="2147483648"/>
            <pc:sldLayoutMk cId="1180897925" sldId="2147483655"/>
          </pc:sldLayoutMkLst>
        </pc:sldLayoutChg>
        <pc:sldLayoutChg chg="setBg">
          <pc:chgData name="Jordan Sosa" userId="1e193f53af5d5bb6" providerId="LiveId" clId="{007F6E8E-BF07-424C-B2C6-0482AB7372EB}" dt="2020-04-03T06:11:31.414" v="11922"/>
          <pc:sldLayoutMkLst>
            <pc:docMk/>
            <pc:sldMasterMk cId="3433262626" sldId="2147483648"/>
            <pc:sldLayoutMk cId="2201091656" sldId="2147483656"/>
          </pc:sldLayoutMkLst>
        </pc:sldLayoutChg>
        <pc:sldLayoutChg chg="setBg">
          <pc:chgData name="Jordan Sosa" userId="1e193f53af5d5bb6" providerId="LiveId" clId="{007F6E8E-BF07-424C-B2C6-0482AB7372EB}" dt="2020-04-03T06:11:31.414" v="11922"/>
          <pc:sldLayoutMkLst>
            <pc:docMk/>
            <pc:sldMasterMk cId="3433262626" sldId="2147483648"/>
            <pc:sldLayoutMk cId="3952307856" sldId="2147483657"/>
          </pc:sldLayoutMkLst>
        </pc:sldLayoutChg>
        <pc:sldLayoutChg chg="setBg">
          <pc:chgData name="Jordan Sosa" userId="1e193f53af5d5bb6" providerId="LiveId" clId="{007F6E8E-BF07-424C-B2C6-0482AB7372EB}" dt="2020-04-03T06:11:31.414" v="11922"/>
          <pc:sldLayoutMkLst>
            <pc:docMk/>
            <pc:sldMasterMk cId="3433262626" sldId="2147483648"/>
            <pc:sldLayoutMk cId="1398258213" sldId="2147483658"/>
          </pc:sldLayoutMkLst>
        </pc:sldLayoutChg>
        <pc:sldLayoutChg chg="setBg">
          <pc:chgData name="Jordan Sosa" userId="1e193f53af5d5bb6" providerId="LiveId" clId="{007F6E8E-BF07-424C-B2C6-0482AB7372EB}" dt="2020-04-03T06:11:31.414" v="11922"/>
          <pc:sldLayoutMkLst>
            <pc:docMk/>
            <pc:sldMasterMk cId="3433262626" sldId="2147483648"/>
            <pc:sldLayoutMk cId="1462373515"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2017</a:t>
            </a:r>
            <a:r>
              <a:rPr lang="en-US" baseline="0" dirty="0"/>
              <a:t> Federal Tax Support for Energy</a:t>
            </a:r>
          </a:p>
          <a:p>
            <a:pPr>
              <a:defRPr/>
            </a:pPr>
            <a:r>
              <a:rPr lang="en-US" dirty="0"/>
              <a:t>$17.8 Billion</a:t>
            </a:r>
            <a:r>
              <a:rPr lang="en-US" baseline="0" dirty="0"/>
              <a:t> Total</a:t>
            </a:r>
            <a:endParaRPr lang="en-US" dirty="0"/>
          </a:p>
        </c:rich>
      </c:tx>
      <c:layout>
        <c:manualLayout>
          <c:xMode val="edge"/>
          <c:yMode val="edge"/>
          <c:x val="0.21240386366877093"/>
          <c:y val="7.70113608938330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4BC-49A6-A3D4-7453D3059BC2}"/>
              </c:ext>
            </c:extLst>
          </c:dPt>
          <c:dLbls>
            <c:dLbl>
              <c:idx val="2"/>
              <c:tx>
                <c:rich>
                  <a:bodyPr/>
                  <a:lstStyle/>
                  <a:p>
                    <a:fld id="{D25F1CB5-4B06-40EB-9CA6-EEF8F055B1EB}"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BC-49A6-A3D4-7453D3059BC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Fossil Fuels</c:v>
                </c:pt>
                <c:pt idx="1">
                  <c:v>Renewable Energy</c:v>
                </c:pt>
                <c:pt idx="2">
                  <c:v>Nuclear, efficiency, alternative vehicles</c:v>
                </c:pt>
              </c:strCache>
            </c:strRef>
          </c:cat>
          <c:val>
            <c:numRef>
              <c:f>Sheet1!$B$2:$B$4</c:f>
              <c:numCache>
                <c:formatCode>0.00%</c:formatCode>
                <c:ptCount val="3"/>
                <c:pt idx="0">
                  <c:v>0.25800000000000001</c:v>
                </c:pt>
                <c:pt idx="1">
                  <c:v>0.65200000000000002</c:v>
                </c:pt>
                <c:pt idx="2">
                  <c:v>1.4E-2</c:v>
                </c:pt>
              </c:numCache>
            </c:numRef>
          </c:val>
          <c:extLst>
            <c:ext xmlns:c16="http://schemas.microsoft.com/office/drawing/2014/chart" uri="{C3380CC4-5D6E-409C-BE32-E72D297353CC}">
              <c16:uniqueId val="{00000000-C4BC-49A6-A3D4-7453D3059BC2}"/>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2017 Energy</a:t>
            </a:r>
            <a:r>
              <a:rPr lang="en-US" baseline="0" dirty="0"/>
              <a:t> Production</a:t>
            </a:r>
            <a:endParaRPr lang="en-US" dirty="0"/>
          </a:p>
        </c:rich>
      </c:tx>
      <c:layout>
        <c:manualLayout>
          <c:xMode val="edge"/>
          <c:yMode val="edge"/>
          <c:x val="0.30177461232700997"/>
          <c:y val="6.57818719345289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Fossil Fuels</c:v>
                </c:pt>
                <c:pt idx="1">
                  <c:v>Renewables</c:v>
                </c:pt>
                <c:pt idx="2">
                  <c:v>Nuclear</c:v>
                </c:pt>
              </c:strCache>
            </c:strRef>
          </c:cat>
          <c:val>
            <c:numRef>
              <c:f>Sheet1!$B$2:$B$4</c:f>
              <c:numCache>
                <c:formatCode>0.00%</c:formatCode>
                <c:ptCount val="3"/>
                <c:pt idx="0">
                  <c:v>0.77700000000000002</c:v>
                </c:pt>
                <c:pt idx="1">
                  <c:v>0.128</c:v>
                </c:pt>
                <c:pt idx="2">
                  <c:v>9.5000000000000001E-2</c:v>
                </c:pt>
              </c:numCache>
            </c:numRef>
          </c:val>
          <c:extLst>
            <c:ext xmlns:c16="http://schemas.microsoft.com/office/drawing/2014/chart" uri="{C3380CC4-5D6E-409C-BE32-E72D297353CC}">
              <c16:uniqueId val="{00000000-FD16-482D-BB47-99129DAB0A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EBBA1-E15A-469C-91FC-2B1459620455}"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60268-3C7B-4AA7-89BE-A405F1763CB7}" type="slidenum">
              <a:rPr lang="en-US" smtClean="0"/>
              <a:t>‹#›</a:t>
            </a:fld>
            <a:endParaRPr lang="en-US"/>
          </a:p>
        </p:txBody>
      </p:sp>
    </p:spTree>
    <p:extLst>
      <p:ext uri="{BB962C8B-B14F-4D97-AF65-F5344CB8AC3E}">
        <p14:creationId xmlns:p14="http://schemas.microsoft.com/office/powerpoint/2010/main" val="36903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60268-3C7B-4AA7-89BE-A405F1763CB7}" type="slidenum">
              <a:rPr lang="en-US" smtClean="0"/>
              <a:t>1</a:t>
            </a:fld>
            <a:endParaRPr lang="en-US"/>
          </a:p>
        </p:txBody>
      </p:sp>
    </p:spTree>
    <p:extLst>
      <p:ext uri="{BB962C8B-B14F-4D97-AF65-F5344CB8AC3E}">
        <p14:creationId xmlns:p14="http://schemas.microsoft.com/office/powerpoint/2010/main" val="34812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disruption of the global supply chain in 1970’s, the US federal policy has desired for increasing the domestic oil production. </a:t>
            </a:r>
          </a:p>
          <a:p>
            <a:r>
              <a:rPr lang="en-US" dirty="0"/>
              <a:t>Analysis from the Congressional Budget Office show ineffective funding influences despite growth in oil production. This economic analysis to explain the phenomena is beyond the scope of this talk / my understanding</a:t>
            </a:r>
          </a:p>
          <a:p>
            <a:r>
              <a:rPr lang="en-US" dirty="0"/>
              <a:t>The National Academy of Sciences agreed though with an even more complex analysis, stating federal spending had virtually no impact on the oil production growth; growth could be more due to external or purely market factors and none with governing influence, as in they would’ve happened anyway</a:t>
            </a:r>
          </a:p>
          <a:p>
            <a:r>
              <a:rPr lang="en-US" dirty="0"/>
              <a:t>For renewables, the Department of Energy’s investments have shown a higher rate of privatization than other federal investment programs. However, these investments still haven’t generated enough market strength to gain the permanent funding that the fossil fuel industries get. </a:t>
            </a:r>
          </a:p>
        </p:txBody>
      </p:sp>
      <p:sp>
        <p:nvSpPr>
          <p:cNvPr id="4" name="Slide Number Placeholder 3"/>
          <p:cNvSpPr>
            <a:spLocks noGrp="1"/>
          </p:cNvSpPr>
          <p:nvPr>
            <p:ph type="sldNum" sz="quarter" idx="5"/>
          </p:nvPr>
        </p:nvSpPr>
        <p:spPr/>
        <p:txBody>
          <a:bodyPr/>
          <a:lstStyle/>
          <a:p>
            <a:fld id="{5BA60268-3C7B-4AA7-89BE-A405F1763CB7}" type="slidenum">
              <a:rPr lang="en-US" smtClean="0"/>
              <a:t>13</a:t>
            </a:fld>
            <a:endParaRPr lang="en-US"/>
          </a:p>
        </p:txBody>
      </p:sp>
    </p:spTree>
    <p:extLst>
      <p:ext uri="{BB962C8B-B14F-4D97-AF65-F5344CB8AC3E}">
        <p14:creationId xmlns:p14="http://schemas.microsoft.com/office/powerpoint/2010/main" val="422163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Committee on Taxation and OMB use shorter term investment periods in their models (5 years)</a:t>
            </a:r>
          </a:p>
        </p:txBody>
      </p:sp>
      <p:sp>
        <p:nvSpPr>
          <p:cNvPr id="4" name="Slide Number Placeholder 3"/>
          <p:cNvSpPr>
            <a:spLocks noGrp="1"/>
          </p:cNvSpPr>
          <p:nvPr>
            <p:ph type="sldNum" sz="quarter" idx="5"/>
          </p:nvPr>
        </p:nvSpPr>
        <p:spPr/>
        <p:txBody>
          <a:bodyPr/>
          <a:lstStyle/>
          <a:p>
            <a:fld id="{5BA60268-3C7B-4AA7-89BE-A405F1763CB7}" type="slidenum">
              <a:rPr lang="en-US" smtClean="0"/>
              <a:t>15</a:t>
            </a:fld>
            <a:endParaRPr lang="en-US"/>
          </a:p>
        </p:txBody>
      </p:sp>
    </p:spTree>
    <p:extLst>
      <p:ext uri="{BB962C8B-B14F-4D97-AF65-F5344CB8AC3E}">
        <p14:creationId xmlns:p14="http://schemas.microsoft.com/office/powerpoint/2010/main" val="61244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use models planning on 11-year budget windows to show </a:t>
            </a:r>
            <a:r>
              <a:rPr lang="en-US" dirty="0" err="1"/>
              <a:t>longterm</a:t>
            </a:r>
            <a:r>
              <a:rPr lang="en-US" dirty="0"/>
              <a:t> trends and shifts of funding. It can be seen that fossil fuels gain subsidies again in the future on the current model. Solar panels are expected to decrease notably in preferences.</a:t>
            </a:r>
          </a:p>
          <a:p>
            <a:r>
              <a:rPr lang="en-US" dirty="0"/>
              <a:t>It’s also noted that tax provisions different in definition between DOT and Joint Committee on Taxation and Office of Budget Management</a:t>
            </a:r>
          </a:p>
        </p:txBody>
      </p:sp>
      <p:sp>
        <p:nvSpPr>
          <p:cNvPr id="4" name="Slide Number Placeholder 3"/>
          <p:cNvSpPr>
            <a:spLocks noGrp="1"/>
          </p:cNvSpPr>
          <p:nvPr>
            <p:ph type="sldNum" sz="quarter" idx="5"/>
          </p:nvPr>
        </p:nvSpPr>
        <p:spPr/>
        <p:txBody>
          <a:bodyPr/>
          <a:lstStyle/>
          <a:p>
            <a:fld id="{5BA60268-3C7B-4AA7-89BE-A405F1763CB7}" type="slidenum">
              <a:rPr lang="en-US" smtClean="0"/>
              <a:t>16</a:t>
            </a:fld>
            <a:endParaRPr lang="en-US"/>
          </a:p>
        </p:txBody>
      </p:sp>
    </p:spTree>
    <p:extLst>
      <p:ext uri="{BB962C8B-B14F-4D97-AF65-F5344CB8AC3E}">
        <p14:creationId xmlns:p14="http://schemas.microsoft.com/office/powerpoint/2010/main" val="397909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tax: </a:t>
            </a:r>
            <a:r>
              <a:rPr lang="en-US" sz="1200" kern="1200" dirty="0">
                <a:solidFill>
                  <a:schemeClr val="tx1"/>
                </a:solidFill>
                <a:effectLst/>
                <a:latin typeface="+mn-lt"/>
                <a:ea typeface="+mn-ea"/>
                <a:cs typeface="+mn-cs"/>
              </a:rPr>
              <a:t>Preferred method; reduce emissions, don’t rely price limitations; have overall weaker impact on revenue reductions; historically have larger impact on emissions; allow for market self-regulation; producers and consumers held liable</a:t>
            </a:r>
          </a:p>
          <a:p>
            <a:r>
              <a:rPr lang="en-US" dirty="0"/>
              <a:t>Fossil fuel industries have guaranteed funding under current policies, which many haven’t been reviewed in decades. Hopefully these can be reconsidered.</a:t>
            </a:r>
          </a:p>
          <a:p>
            <a:endParaRPr lang="en-US" dirty="0"/>
          </a:p>
          <a:p>
            <a:r>
              <a:rPr lang="en-US" dirty="0"/>
              <a:t>Hopefully, government help won’t be needed in these markets if emerging technologies become strong enough to stand alone.</a:t>
            </a:r>
          </a:p>
        </p:txBody>
      </p:sp>
      <p:sp>
        <p:nvSpPr>
          <p:cNvPr id="4" name="Slide Number Placeholder 3"/>
          <p:cNvSpPr>
            <a:spLocks noGrp="1"/>
          </p:cNvSpPr>
          <p:nvPr>
            <p:ph type="sldNum" sz="quarter" idx="5"/>
          </p:nvPr>
        </p:nvSpPr>
        <p:spPr/>
        <p:txBody>
          <a:bodyPr/>
          <a:lstStyle/>
          <a:p>
            <a:fld id="{5BA60268-3C7B-4AA7-89BE-A405F1763CB7}" type="slidenum">
              <a:rPr lang="en-US" smtClean="0"/>
              <a:t>17</a:t>
            </a:fld>
            <a:endParaRPr lang="en-US"/>
          </a:p>
        </p:txBody>
      </p:sp>
    </p:spTree>
    <p:extLst>
      <p:ext uri="{BB962C8B-B14F-4D97-AF65-F5344CB8AC3E}">
        <p14:creationId xmlns:p14="http://schemas.microsoft.com/office/powerpoint/2010/main" val="135197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2019, CO2 contributed ¾ of greenhouse gas emissions. Next is methane, then nitrous oxides and others. These gases called greenhouse gases because they trap heat in the earth like the roofs of greenhouses of plants; radiation from the sun enters but cannot reflect back out into space because the gases absorb that energy.</a:t>
            </a:r>
          </a:p>
          <a:p>
            <a:endParaRPr lang="en-US" dirty="0"/>
          </a:p>
          <a:p>
            <a:r>
              <a:rPr lang="en-US" dirty="0"/>
              <a:t>With 84% of emissions from energy sector, there have been a lot of recent interest in addressing energy’s contributions to climate change. The US relatively recently began more heavy analysis on energy (as did a strong portion of the rest of the world). However, the energy sector also has become a prominent component of the US economy, with companies like Exon Mobile making it #2 on the Forbes’ 500 list.</a:t>
            </a:r>
          </a:p>
          <a:p>
            <a:r>
              <a:rPr lang="en-US" dirty="0"/>
              <a:t>To address this issue of economic prosperity vs concerns with emissions, the US needs to incentivize markets to compete with the current energy sector.</a:t>
            </a:r>
          </a:p>
        </p:txBody>
      </p:sp>
      <p:sp>
        <p:nvSpPr>
          <p:cNvPr id="4" name="Slide Number Placeholder 3"/>
          <p:cNvSpPr>
            <a:spLocks noGrp="1"/>
          </p:cNvSpPr>
          <p:nvPr>
            <p:ph type="sldNum" sz="quarter" idx="5"/>
          </p:nvPr>
        </p:nvSpPr>
        <p:spPr/>
        <p:txBody>
          <a:bodyPr/>
          <a:lstStyle/>
          <a:p>
            <a:fld id="{5BA60268-3C7B-4AA7-89BE-A405F1763CB7}" type="slidenum">
              <a:rPr lang="en-US" smtClean="0"/>
              <a:t>4</a:t>
            </a:fld>
            <a:endParaRPr lang="en-US"/>
          </a:p>
        </p:txBody>
      </p:sp>
    </p:spTree>
    <p:extLst>
      <p:ext uri="{BB962C8B-B14F-4D97-AF65-F5344CB8AC3E}">
        <p14:creationId xmlns:p14="http://schemas.microsoft.com/office/powerpoint/2010/main" val="346314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talking about introducing new markets, first I’ll talk about a significant component of energy markets: Subsidies</a:t>
            </a:r>
          </a:p>
        </p:txBody>
      </p:sp>
      <p:sp>
        <p:nvSpPr>
          <p:cNvPr id="4" name="Slide Number Placeholder 3"/>
          <p:cNvSpPr>
            <a:spLocks noGrp="1"/>
          </p:cNvSpPr>
          <p:nvPr>
            <p:ph type="sldNum" sz="quarter" idx="5"/>
          </p:nvPr>
        </p:nvSpPr>
        <p:spPr/>
        <p:txBody>
          <a:bodyPr/>
          <a:lstStyle/>
          <a:p>
            <a:fld id="{5BA60268-3C7B-4AA7-89BE-A405F1763CB7}" type="slidenum">
              <a:rPr lang="en-US" smtClean="0"/>
              <a:t>5</a:t>
            </a:fld>
            <a:endParaRPr lang="en-US"/>
          </a:p>
        </p:txBody>
      </p:sp>
    </p:spTree>
    <p:extLst>
      <p:ext uri="{BB962C8B-B14F-4D97-AF65-F5344CB8AC3E}">
        <p14:creationId xmlns:p14="http://schemas.microsoft.com/office/powerpoint/2010/main" val="4858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not completely getting rid of fossil fuel energy sources, the US can maintain a very strong economy. Ideally, subsidies will make production less tax burdensome for producers and make the price of energy decrease for the consumer more than the taxes they paid to aid in subsidies</a:t>
            </a:r>
          </a:p>
          <a:p>
            <a:r>
              <a:rPr lang="en-US" dirty="0"/>
              <a:t>Also, the US is already strong dependent on fossil fuels up through recent times, so by supporting the system in place, it can be seen as providing access to energy.</a:t>
            </a:r>
          </a:p>
          <a:p>
            <a:r>
              <a:rPr lang="en-US" dirty="0"/>
              <a:t>Lastly, by subsidizing processes that are supposed to increase fuel and production efficiency, emissions should go down for the same amount of resource used.</a:t>
            </a:r>
          </a:p>
        </p:txBody>
      </p:sp>
      <p:sp>
        <p:nvSpPr>
          <p:cNvPr id="4" name="Slide Number Placeholder 3"/>
          <p:cNvSpPr>
            <a:spLocks noGrp="1"/>
          </p:cNvSpPr>
          <p:nvPr>
            <p:ph type="sldNum" sz="quarter" idx="5"/>
          </p:nvPr>
        </p:nvSpPr>
        <p:spPr/>
        <p:txBody>
          <a:bodyPr/>
          <a:lstStyle/>
          <a:p>
            <a:fld id="{5BA60268-3C7B-4AA7-89BE-A405F1763CB7}" type="slidenum">
              <a:rPr lang="en-US" smtClean="0"/>
              <a:t>6</a:t>
            </a:fld>
            <a:endParaRPr lang="en-US"/>
          </a:p>
        </p:txBody>
      </p:sp>
    </p:spTree>
    <p:extLst>
      <p:ext uri="{BB962C8B-B14F-4D97-AF65-F5344CB8AC3E}">
        <p14:creationId xmlns:p14="http://schemas.microsoft.com/office/powerpoint/2010/main" val="328982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are guaranteed, and for an infrastructure that’s large and its growth is favored over other markets, the investment in that infrastructure has less risk because of the guaranteed maximum losses and government support</a:t>
            </a:r>
          </a:p>
        </p:txBody>
      </p:sp>
      <p:sp>
        <p:nvSpPr>
          <p:cNvPr id="4" name="Slide Number Placeholder 3"/>
          <p:cNvSpPr>
            <a:spLocks noGrp="1"/>
          </p:cNvSpPr>
          <p:nvPr>
            <p:ph type="sldNum" sz="quarter" idx="5"/>
          </p:nvPr>
        </p:nvSpPr>
        <p:spPr/>
        <p:txBody>
          <a:bodyPr/>
          <a:lstStyle/>
          <a:p>
            <a:fld id="{5BA60268-3C7B-4AA7-89BE-A405F1763CB7}" type="slidenum">
              <a:rPr lang="en-US" smtClean="0"/>
              <a:t>7</a:t>
            </a:fld>
            <a:endParaRPr lang="en-US"/>
          </a:p>
        </p:txBody>
      </p:sp>
    </p:spTree>
    <p:extLst>
      <p:ext uri="{BB962C8B-B14F-4D97-AF65-F5344CB8AC3E}">
        <p14:creationId xmlns:p14="http://schemas.microsoft.com/office/powerpoint/2010/main" val="258114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official, comprehensive economic analysis before 2010; until then, there are only estimated numbers based on market prices determined by the International Energy Agency. Later on, we’ll see that data for policies that began in the early 1900’s don’t have any data until 1985.</a:t>
            </a:r>
          </a:p>
          <a:p>
            <a:r>
              <a:rPr lang="en-US" dirty="0"/>
              <a:t>Not until this year, 2020, will countries be expected to individually track and report fossil-fuel subsidies and their economic impacts.</a:t>
            </a:r>
          </a:p>
          <a:p>
            <a:r>
              <a:rPr lang="en-US" dirty="0"/>
              <a:t>Historically, subsidies are difficult to track in the first place because of federal and international disagreement and ambiguity in definitions. Because of this reason, terms like subsidies, tax preferences, credits, and investments are used to describe similar types of federal financial allocations.</a:t>
            </a:r>
          </a:p>
          <a:p>
            <a:endParaRPr lang="en-US" dirty="0"/>
          </a:p>
        </p:txBody>
      </p:sp>
      <p:sp>
        <p:nvSpPr>
          <p:cNvPr id="4" name="Slide Number Placeholder 3"/>
          <p:cNvSpPr>
            <a:spLocks noGrp="1"/>
          </p:cNvSpPr>
          <p:nvPr>
            <p:ph type="sldNum" sz="quarter" idx="5"/>
          </p:nvPr>
        </p:nvSpPr>
        <p:spPr/>
        <p:txBody>
          <a:bodyPr/>
          <a:lstStyle/>
          <a:p>
            <a:fld id="{5BA60268-3C7B-4AA7-89BE-A405F1763CB7}" type="slidenum">
              <a:rPr lang="en-US" smtClean="0"/>
              <a:t>8</a:t>
            </a:fld>
            <a:endParaRPr lang="en-US"/>
          </a:p>
        </p:txBody>
      </p:sp>
    </p:spTree>
    <p:extLst>
      <p:ext uri="{BB962C8B-B14F-4D97-AF65-F5344CB8AC3E}">
        <p14:creationId xmlns:p14="http://schemas.microsoft.com/office/powerpoint/2010/main" val="75650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1916 to 2005: Oil producers most of federal funding in energy (2/3 average)</a:t>
            </a:r>
          </a:p>
          <a:p>
            <a:r>
              <a:rPr lang="en-US" dirty="0"/>
              <a:t>In 2005 see increase in overall funding, significant in renewables because of Energy Policy Act</a:t>
            </a:r>
          </a:p>
          <a:p>
            <a:r>
              <a:rPr lang="en-US" dirty="0"/>
              <a:t>2008: oil is less than 1/3 of tax preferences; this year The Emergency Economic Stabilization Act extended and expanded tax preferences for renewable energy and efficiency improvement technology R&amp;D</a:t>
            </a:r>
          </a:p>
          <a:p>
            <a:r>
              <a:rPr lang="en-US" dirty="0"/>
              <a:t>2009: American Recovery and Reinvestment Act of 2009 gave temporary increase in </a:t>
            </a:r>
            <a:r>
              <a:rPr lang="en-US" dirty="0" err="1"/>
              <a:t>effiency</a:t>
            </a:r>
            <a:r>
              <a:rPr lang="en-US" dirty="0"/>
              <a:t> programs’ tax preferences, in addition to Section 1603 grants for onetime cash payments instead of future tax deductions, in an effort to expedite tech progress</a:t>
            </a:r>
          </a:p>
          <a:p>
            <a:r>
              <a:rPr lang="en-US" dirty="0"/>
              <a:t>2012: comparing here to 2004 is a five-fold increase! </a:t>
            </a:r>
          </a:p>
          <a:p>
            <a:r>
              <a:rPr lang="en-US" dirty="0"/>
              <a:t>2013: Funding to alleviate stress from the 07-09 recession runs out</a:t>
            </a:r>
          </a:p>
          <a:p>
            <a:r>
              <a:rPr lang="en-US" dirty="0"/>
              <a:t>2016: amount has fallen to steady level</a:t>
            </a:r>
            <a:r>
              <a:rPr lang="en-US" strike="sngStrike" dirty="0"/>
              <a:t>; notable that recent decade has less funding on average than earliest funding records (85) and through first decade</a:t>
            </a:r>
          </a:p>
          <a:p>
            <a:endParaRPr lang="en-US" strike="noStrike" dirty="0"/>
          </a:p>
          <a:p>
            <a:endParaRPr lang="en-US" dirty="0"/>
          </a:p>
        </p:txBody>
      </p:sp>
      <p:sp>
        <p:nvSpPr>
          <p:cNvPr id="4" name="Slide Number Placeholder 3"/>
          <p:cNvSpPr>
            <a:spLocks noGrp="1"/>
          </p:cNvSpPr>
          <p:nvPr>
            <p:ph type="sldNum" sz="quarter" idx="5"/>
          </p:nvPr>
        </p:nvSpPr>
        <p:spPr/>
        <p:txBody>
          <a:bodyPr/>
          <a:lstStyle/>
          <a:p>
            <a:fld id="{5BA60268-3C7B-4AA7-89BE-A405F1763CB7}" type="slidenum">
              <a:rPr lang="en-US" smtClean="0"/>
              <a:t>9</a:t>
            </a:fld>
            <a:endParaRPr lang="en-US"/>
          </a:p>
        </p:txBody>
      </p:sp>
    </p:spTree>
    <p:extLst>
      <p:ext uri="{BB962C8B-B14F-4D97-AF65-F5344CB8AC3E}">
        <p14:creationId xmlns:p14="http://schemas.microsoft.com/office/powerpoint/2010/main" val="161367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60268-3C7B-4AA7-89BE-A405F1763CB7}" type="slidenum">
              <a:rPr lang="en-US" smtClean="0"/>
              <a:t>10</a:t>
            </a:fld>
            <a:endParaRPr lang="en-US"/>
          </a:p>
        </p:txBody>
      </p:sp>
    </p:spTree>
    <p:extLst>
      <p:ext uri="{BB962C8B-B14F-4D97-AF65-F5344CB8AC3E}">
        <p14:creationId xmlns:p14="http://schemas.microsoft.com/office/powerpoint/2010/main" val="370889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down renewables, biomass produced most with 5.9% of energy, then hydroelectric at 3.1, wind 2.7, solar .9, and geothermal .2 %.</a:t>
            </a:r>
          </a:p>
          <a:p>
            <a:r>
              <a:rPr lang="en-US" dirty="0"/>
              <a:t>BUT half the energy from biofuels was used to create more biofuels</a:t>
            </a:r>
          </a:p>
        </p:txBody>
      </p:sp>
      <p:sp>
        <p:nvSpPr>
          <p:cNvPr id="4" name="Slide Number Placeholder 3"/>
          <p:cNvSpPr>
            <a:spLocks noGrp="1"/>
          </p:cNvSpPr>
          <p:nvPr>
            <p:ph type="sldNum" sz="quarter" idx="5"/>
          </p:nvPr>
        </p:nvSpPr>
        <p:spPr/>
        <p:txBody>
          <a:bodyPr/>
          <a:lstStyle/>
          <a:p>
            <a:fld id="{5BA60268-3C7B-4AA7-89BE-A405F1763CB7}" type="slidenum">
              <a:rPr lang="en-US" smtClean="0"/>
              <a:t>12</a:t>
            </a:fld>
            <a:endParaRPr lang="en-US"/>
          </a:p>
        </p:txBody>
      </p:sp>
    </p:spTree>
    <p:extLst>
      <p:ext uri="{BB962C8B-B14F-4D97-AF65-F5344CB8AC3E}">
        <p14:creationId xmlns:p14="http://schemas.microsoft.com/office/powerpoint/2010/main" val="399061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6BC8-8E02-4672-A8C2-AEF474A17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040784-03F0-406D-B4E9-521D6314F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1CDEB-A669-43F4-9BAE-F28B70FE0458}"/>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F7EF1BC2-0AE8-4713-8BA1-504BF4006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9C320-4079-439A-BD87-5B6F84F6BB04}"/>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348767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5D10-B973-4C62-8080-A3B7E6C7A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23E35-5D6C-4371-AF60-569BDA5D9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71B83-EB51-431E-88A0-710B8D501501}"/>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6673E28B-C537-4BD8-AA7A-2A7574F4D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8DB8B-51D3-46A7-814C-349E4A88212E}"/>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139825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993B8-1B63-4C99-9153-CC6FD98AF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6D6AC9-CF43-4554-9053-4FD5CAACE0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F29C2-6D8D-4E86-BBE2-359EC3060A10}"/>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062DE588-D116-4B64-9508-7DD04415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DAFE3-8F9F-47A8-A4F9-F4618439F26A}"/>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1462373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rvard SEAS_Cover ">
    <p:spTree>
      <p:nvGrpSpPr>
        <p:cNvPr id="1" name=""/>
        <p:cNvGrpSpPr/>
        <p:nvPr/>
      </p:nvGrpSpPr>
      <p:grpSpPr>
        <a:xfrm>
          <a:off x="0" y="0"/>
          <a:ext cx="0" cy="0"/>
          <a:chOff x="0" y="0"/>
          <a:chExt cx="0" cy="0"/>
        </a:xfrm>
      </p:grpSpPr>
      <p:sp>
        <p:nvSpPr>
          <p:cNvPr id="13" name="Rectangle 12"/>
          <p:cNvSpPr/>
          <p:nvPr userDrawn="1"/>
        </p:nvSpPr>
        <p:spPr>
          <a:xfrm>
            <a:off x="1" y="321048"/>
            <a:ext cx="11343505" cy="6548080"/>
          </a:xfrm>
          <a:prstGeom prst="rect">
            <a:avLst/>
          </a:prstGeom>
          <a:solidFill>
            <a:srgbClr val="50C6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7388016" y="-14920"/>
            <a:ext cx="4803984" cy="1698959"/>
          </a:xfrm>
          <a:prstGeom prst="rect">
            <a:avLst/>
          </a:pr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7388017" y="320400"/>
            <a:ext cx="3955489" cy="1363639"/>
          </a:xfrm>
          <a:prstGeom prst="rect">
            <a:avLst/>
          </a:prstGeom>
          <a:solidFill>
            <a:srgbClr val="9E1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 name="Picture 18"/>
          <p:cNvPicPr>
            <a:picLocks noChangeAspect="1"/>
          </p:cNvPicPr>
          <p:nvPr userDrawn="1"/>
        </p:nvPicPr>
        <p:blipFill>
          <a:blip r:embed="rId2"/>
          <a:stretch>
            <a:fillRect/>
          </a:stretch>
        </p:blipFill>
        <p:spPr>
          <a:xfrm>
            <a:off x="7733701" y="546696"/>
            <a:ext cx="3235335" cy="923021"/>
          </a:xfrm>
          <a:prstGeom prst="rect">
            <a:avLst/>
          </a:prstGeom>
        </p:spPr>
      </p:pic>
      <p:sp>
        <p:nvSpPr>
          <p:cNvPr id="22" name="Text Placeholder 2"/>
          <p:cNvSpPr>
            <a:spLocks noGrp="1"/>
          </p:cNvSpPr>
          <p:nvPr>
            <p:ph type="body" idx="1" hasCustomPrompt="1"/>
          </p:nvPr>
        </p:nvSpPr>
        <p:spPr>
          <a:xfrm>
            <a:off x="887797" y="4585741"/>
            <a:ext cx="8872769" cy="1500187"/>
          </a:xfrm>
          <a:prstGeom prst="rect">
            <a:avLst/>
          </a:prstGeom>
        </p:spPr>
        <p:txBody>
          <a:bodyPr anchor="t"/>
          <a:lstStyle>
            <a:lvl1pPr marL="0" indent="0">
              <a:buNone/>
              <a:defRPr sz="3467" b="0" i="0">
                <a:solidFill>
                  <a:srgbClr val="FFFFFF"/>
                </a:solidFill>
                <a:latin typeface="Arial"/>
                <a:cs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10/31/2018</a:t>
            </a:r>
          </a:p>
        </p:txBody>
      </p:sp>
      <p:sp>
        <p:nvSpPr>
          <p:cNvPr id="11" name="Text Placeholder 4"/>
          <p:cNvSpPr>
            <a:spLocks noGrp="1"/>
          </p:cNvSpPr>
          <p:nvPr>
            <p:ph type="body" sz="quarter" idx="10" hasCustomPrompt="1"/>
          </p:nvPr>
        </p:nvSpPr>
        <p:spPr>
          <a:xfrm>
            <a:off x="887797" y="2449487"/>
            <a:ext cx="8872769" cy="2136255"/>
          </a:xfrm>
          <a:prstGeom prst="rect">
            <a:avLst/>
          </a:prstGeom>
        </p:spPr>
        <p:txBody>
          <a:bodyPr vert="horz"/>
          <a:lstStyle>
            <a:lvl1pPr marL="0" indent="0">
              <a:spcBef>
                <a:spcPts val="0"/>
              </a:spcBef>
              <a:buNone/>
              <a:defRPr sz="6133" b="1" i="0" spc="27" baseline="0">
                <a:solidFill>
                  <a:schemeClr val="tx1"/>
                </a:solidFill>
                <a:latin typeface="Arial"/>
                <a:cs typeface="Aria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err="1"/>
              <a:t>Adit</a:t>
            </a:r>
            <a:r>
              <a:rPr lang="en-US" dirty="0"/>
              <a:t> et </a:t>
            </a:r>
            <a:r>
              <a:rPr lang="en-US" dirty="0" err="1"/>
              <a:t>volorpo</a:t>
            </a:r>
            <a:r>
              <a:rPr lang="en-US" dirty="0"/>
              <a:t> </a:t>
            </a:r>
            <a:r>
              <a:rPr lang="en-US" dirty="0" err="1"/>
              <a:t>recatur</a:t>
            </a:r>
            <a:r>
              <a:rPr lang="en-US" dirty="0"/>
              <a:t> sit </a:t>
            </a:r>
            <a:r>
              <a:rPr lang="en-US" dirty="0" err="1"/>
              <a:t>quas</a:t>
            </a:r>
            <a:r>
              <a:rPr lang="en-US" dirty="0"/>
              <a:t> et </a:t>
            </a:r>
            <a:r>
              <a:rPr lang="en-US" dirty="0" err="1"/>
              <a:t>untotat</a:t>
            </a:r>
            <a:r>
              <a:rPr lang="en-US" dirty="0"/>
              <a:t> </a:t>
            </a:r>
          </a:p>
        </p:txBody>
      </p:sp>
    </p:spTree>
    <p:extLst>
      <p:ext uri="{BB962C8B-B14F-4D97-AF65-F5344CB8AC3E}">
        <p14:creationId xmlns:p14="http://schemas.microsoft.com/office/powerpoint/2010/main" val="52142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240C-AB65-4809-AB0B-D06F6205F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C0BC9-52B5-4983-A21C-3D59E5946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DE013-7124-4F24-899E-EDA498B257BB}"/>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9D462492-0650-4B15-B151-7C9365034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281EF-699D-4871-9217-78917B68EF95}"/>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93223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563F-7D35-40E3-B9BD-D48A142B4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A4004-1BC1-41F5-BA5D-12C77C82E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5836B2-24B8-4EEE-AD2E-058BD1E914A1}"/>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1B37CE43-F0E0-4856-9415-3474B42E5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9C60B-FE12-4998-8ADC-00120C891567}"/>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86582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229F-2C2D-49C7-A285-012A81CCE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0C2E4-61F2-4921-9DF7-3AD634C41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1FB23-F792-4A4B-87E4-591217D67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74E4C-961D-4F13-8DE8-EE04CFCDB8B0}"/>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6" name="Footer Placeholder 5">
            <a:extLst>
              <a:ext uri="{FF2B5EF4-FFF2-40B4-BE49-F238E27FC236}">
                <a16:creationId xmlns:a16="http://schemas.microsoft.com/office/drawing/2014/main" id="{A4CFCE4D-5962-4B44-8BB7-CFC57FED8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0A80D-CD1F-4E2E-A0DC-9C414A3D3DCF}"/>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347197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1B26-13DD-4DCD-A0D3-62B6C0639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7BF7F1-B967-4401-A21A-C2075D001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82208-B045-4DD8-B733-A2B0F437A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A6AE74-533B-48B2-949A-ADF218FB1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379E42-9115-4E04-A14D-C8969DF29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0DDA90-8A79-4D24-A25F-24D8DCD33FAB}"/>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8" name="Footer Placeholder 7">
            <a:extLst>
              <a:ext uri="{FF2B5EF4-FFF2-40B4-BE49-F238E27FC236}">
                <a16:creationId xmlns:a16="http://schemas.microsoft.com/office/drawing/2014/main" id="{17146D69-7531-4D95-9400-D6F9CE4898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50439F-2AE1-4142-97F3-58A2F8C051E8}"/>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3980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72F7-0D1C-45F9-BDD8-D2C2E25975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2FE93-C8B8-49E0-9431-680615FDF771}"/>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4" name="Footer Placeholder 3">
            <a:extLst>
              <a:ext uri="{FF2B5EF4-FFF2-40B4-BE49-F238E27FC236}">
                <a16:creationId xmlns:a16="http://schemas.microsoft.com/office/drawing/2014/main" id="{CC3E299C-D9AB-4E96-A7C3-35F6EBF04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74A45A-E219-498F-93BA-08BCE5AA36B5}"/>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340370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41181-51A6-49F5-B82F-799AE6AB1787}"/>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3" name="Footer Placeholder 2">
            <a:extLst>
              <a:ext uri="{FF2B5EF4-FFF2-40B4-BE49-F238E27FC236}">
                <a16:creationId xmlns:a16="http://schemas.microsoft.com/office/drawing/2014/main" id="{F54DBA27-8104-4FB5-9AD3-8B3E0B2303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3492BA-85CE-409B-86D1-6585E2D63E78}"/>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118089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85A5-DFCA-4D3F-8476-DADD27C1E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CFF50-1E5E-4C1D-B87F-335BC279F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77FD9-FDA0-4052-8664-276AF20C5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2792E-BBC9-441A-8BA1-38F7E7E56D6E}"/>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6" name="Footer Placeholder 5">
            <a:extLst>
              <a:ext uri="{FF2B5EF4-FFF2-40B4-BE49-F238E27FC236}">
                <a16:creationId xmlns:a16="http://schemas.microsoft.com/office/drawing/2014/main" id="{1A5BE001-9593-41F7-ABD1-67AC2B081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18A8C-21F1-47D2-B160-FCD14EFC2A53}"/>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220109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3743-3D50-4A5F-A5C0-077640FEB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3C6077-F412-49E8-A317-74E229D75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E9009C-49EA-41D5-AF61-E387E942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3C5232-BCDB-44C6-B660-3AD17556C294}"/>
              </a:ext>
            </a:extLst>
          </p:cNvPr>
          <p:cNvSpPr>
            <a:spLocks noGrp="1"/>
          </p:cNvSpPr>
          <p:nvPr>
            <p:ph type="dt" sz="half" idx="10"/>
          </p:nvPr>
        </p:nvSpPr>
        <p:spPr/>
        <p:txBody>
          <a:bodyPr/>
          <a:lstStyle/>
          <a:p>
            <a:fld id="{7B632C56-B477-47C3-B4C7-105E04D6832E}" type="datetimeFigureOut">
              <a:rPr lang="en-US" smtClean="0"/>
              <a:t>3/30/2020</a:t>
            </a:fld>
            <a:endParaRPr lang="en-US"/>
          </a:p>
        </p:txBody>
      </p:sp>
      <p:sp>
        <p:nvSpPr>
          <p:cNvPr id="6" name="Footer Placeholder 5">
            <a:extLst>
              <a:ext uri="{FF2B5EF4-FFF2-40B4-BE49-F238E27FC236}">
                <a16:creationId xmlns:a16="http://schemas.microsoft.com/office/drawing/2014/main" id="{CCB619B9-F46F-4C9D-B72A-3E41C8792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CDD7B-704C-440E-A8BB-884545BCD9CF}"/>
              </a:ext>
            </a:extLst>
          </p:cNvPr>
          <p:cNvSpPr>
            <a:spLocks noGrp="1"/>
          </p:cNvSpPr>
          <p:nvPr>
            <p:ph type="sldNum" sz="quarter" idx="12"/>
          </p:nvPr>
        </p:nvSpPr>
        <p:spPr/>
        <p:txBody>
          <a:bodyPr/>
          <a:lstStyle/>
          <a:p>
            <a:fld id="{2CCEA3B8-ABDB-43F1-BCC8-8F1FAFAFCD0E}" type="slidenum">
              <a:rPr lang="en-US" smtClean="0"/>
              <a:t>‹#›</a:t>
            </a:fld>
            <a:endParaRPr lang="en-US"/>
          </a:p>
        </p:txBody>
      </p:sp>
    </p:spTree>
    <p:extLst>
      <p:ext uri="{BB962C8B-B14F-4D97-AF65-F5344CB8AC3E}">
        <p14:creationId xmlns:p14="http://schemas.microsoft.com/office/powerpoint/2010/main" val="395230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66055-A173-4AA2-8E9A-9C60FBF23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8EE66-89CC-4485-9FB3-ED5504D2D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482F7-C76E-4F4A-A586-9E1562625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32C56-B477-47C3-B4C7-105E04D6832E}" type="datetimeFigureOut">
              <a:rPr lang="en-US" smtClean="0"/>
              <a:t>3/30/2020</a:t>
            </a:fld>
            <a:endParaRPr lang="en-US"/>
          </a:p>
        </p:txBody>
      </p:sp>
      <p:sp>
        <p:nvSpPr>
          <p:cNvPr id="5" name="Footer Placeholder 4">
            <a:extLst>
              <a:ext uri="{FF2B5EF4-FFF2-40B4-BE49-F238E27FC236}">
                <a16:creationId xmlns:a16="http://schemas.microsoft.com/office/drawing/2014/main" id="{DCF5189D-BEA9-4067-B379-69A36B555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73E3C-66F4-4D6A-9D63-9559F54EC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EA3B8-ABDB-43F1-BCC8-8F1FAFAFCD0E}" type="slidenum">
              <a:rPr lang="en-US" smtClean="0"/>
              <a:t>‹#›</a:t>
            </a:fld>
            <a:endParaRPr lang="en-US"/>
          </a:p>
        </p:txBody>
      </p:sp>
    </p:spTree>
    <p:extLst>
      <p:ext uri="{BB962C8B-B14F-4D97-AF65-F5344CB8AC3E}">
        <p14:creationId xmlns:p14="http://schemas.microsoft.com/office/powerpoint/2010/main" val="343326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angled.wordpress.com/2015/07/01/but-not-everyone-who-is-wealthy-is-rich/"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Harvard Energy Journal Club</a:t>
            </a:r>
          </a:p>
          <a:p>
            <a:r>
              <a:rPr lang="en-US" dirty="0"/>
              <a:t>April 3</a:t>
            </a:r>
            <a:r>
              <a:rPr lang="en-US" baseline="30000" dirty="0"/>
              <a:t>rd</a:t>
            </a:r>
            <a:r>
              <a:rPr lang="en-US" dirty="0"/>
              <a:t>, 2020</a:t>
            </a:r>
          </a:p>
          <a:p>
            <a:r>
              <a:rPr lang="en-US" dirty="0"/>
              <a:t>Jordan Sosa</a:t>
            </a:r>
          </a:p>
          <a:p>
            <a:endParaRPr lang="en-US" dirty="0"/>
          </a:p>
        </p:txBody>
      </p:sp>
      <p:sp>
        <p:nvSpPr>
          <p:cNvPr id="3" name="Text Placeholder 2"/>
          <p:cNvSpPr>
            <a:spLocks noGrp="1"/>
          </p:cNvSpPr>
          <p:nvPr>
            <p:ph type="body" sz="quarter" idx="10"/>
          </p:nvPr>
        </p:nvSpPr>
        <p:spPr/>
        <p:txBody>
          <a:bodyPr/>
          <a:lstStyle/>
          <a:p>
            <a:r>
              <a:rPr lang="en-US" dirty="0"/>
              <a:t>Energy Subsidies in the United States</a:t>
            </a:r>
          </a:p>
        </p:txBody>
      </p:sp>
    </p:spTree>
    <p:extLst>
      <p:ext uri="{BB962C8B-B14F-4D97-AF65-F5344CB8AC3E}">
        <p14:creationId xmlns:p14="http://schemas.microsoft.com/office/powerpoint/2010/main" val="144660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DDE8-F356-42D0-92EF-59BA6AEA3672}"/>
              </a:ext>
            </a:extLst>
          </p:cNvPr>
          <p:cNvSpPr>
            <a:spLocks noGrp="1"/>
          </p:cNvSpPr>
          <p:nvPr>
            <p:ph type="title"/>
          </p:nvPr>
        </p:nvSpPr>
        <p:spPr/>
        <p:txBody>
          <a:bodyPr/>
          <a:lstStyle/>
          <a:p>
            <a:r>
              <a:rPr lang="en-US" dirty="0"/>
              <a:t>Recent Progress on “Wasteful Subsidies” </a:t>
            </a:r>
          </a:p>
        </p:txBody>
      </p:sp>
      <p:sp>
        <p:nvSpPr>
          <p:cNvPr id="3" name="Content Placeholder 2">
            <a:extLst>
              <a:ext uri="{FF2B5EF4-FFF2-40B4-BE49-F238E27FC236}">
                <a16:creationId xmlns:a16="http://schemas.microsoft.com/office/drawing/2014/main" id="{8464FA93-EFA5-4280-8FF9-7F10D89A5124}"/>
              </a:ext>
            </a:extLst>
          </p:cNvPr>
          <p:cNvSpPr>
            <a:spLocks noGrp="1"/>
          </p:cNvSpPr>
          <p:nvPr>
            <p:ph idx="1"/>
          </p:nvPr>
        </p:nvSpPr>
        <p:spPr/>
        <p:txBody>
          <a:bodyPr>
            <a:normAutofit lnSpcReduction="10000"/>
          </a:bodyPr>
          <a:lstStyle/>
          <a:p>
            <a:r>
              <a:rPr lang="en-US" dirty="0"/>
              <a:t>Pittsburgh summit for G-20 in ’09</a:t>
            </a:r>
          </a:p>
          <a:p>
            <a:pPr lvl="1"/>
            <a:r>
              <a:rPr lang="en-US" dirty="0"/>
              <a:t>“rationalize and phase out over the medium term inefficient fossil fuel subsidies that encourage wasteful consumption”</a:t>
            </a:r>
          </a:p>
          <a:p>
            <a:pPr lvl="1"/>
            <a:r>
              <a:rPr lang="en-US" dirty="0"/>
              <a:t>Similar statement in ‘09 from Asia-Pacific Economic Cooperation (APEC) forum</a:t>
            </a:r>
          </a:p>
          <a:p>
            <a:r>
              <a:rPr lang="en-US" dirty="0"/>
              <a:t>Peer review starting with US &amp; China in ’14</a:t>
            </a:r>
          </a:p>
          <a:p>
            <a:pPr lvl="1"/>
            <a:r>
              <a:rPr lang="en-US" dirty="0"/>
              <a:t>Extended through many partnerships, outside of G-20 as well</a:t>
            </a:r>
          </a:p>
          <a:p>
            <a:r>
              <a:rPr lang="en-US" dirty="0"/>
              <a:t>Paris Trade Agreement ‘15 </a:t>
            </a:r>
            <a:r>
              <a:rPr lang="en-US" dirty="0">
                <a:sym typeface="Wingdings" panose="05000000000000000000" pitchFamily="2" charset="2"/>
              </a:rPr>
              <a:t></a:t>
            </a:r>
          </a:p>
          <a:p>
            <a:r>
              <a:rPr lang="en-US" dirty="0">
                <a:sym typeface="Wingdings" panose="05000000000000000000" pitchFamily="2" charset="2"/>
              </a:rPr>
              <a:t>G7 pledges to end fossil fuel subsidies by 2025 in ’16</a:t>
            </a:r>
          </a:p>
          <a:p>
            <a:r>
              <a:rPr lang="en-US" dirty="0" err="1">
                <a:sym typeface="Wingdings" panose="05000000000000000000" pitchFamily="2" charset="2"/>
              </a:rPr>
              <a:t>Burea</a:t>
            </a:r>
            <a:r>
              <a:rPr lang="en-US" dirty="0">
                <a:sym typeface="Wingdings" panose="05000000000000000000" pitchFamily="2" charset="2"/>
              </a:rPr>
              <a:t> of Land Management rules to reduce waste from production &amp; replace 30 y/o policies</a:t>
            </a:r>
          </a:p>
          <a:p>
            <a:pPr marL="0" indent="0">
              <a:buNone/>
            </a:pPr>
            <a:endParaRPr lang="en-US" dirty="0"/>
          </a:p>
        </p:txBody>
      </p:sp>
    </p:spTree>
    <p:extLst>
      <p:ext uri="{BB962C8B-B14F-4D97-AF65-F5344CB8AC3E}">
        <p14:creationId xmlns:p14="http://schemas.microsoft.com/office/powerpoint/2010/main" val="289512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A68D-46BF-421F-8C8B-6E43EF6D850C}"/>
              </a:ext>
            </a:extLst>
          </p:cNvPr>
          <p:cNvSpPr>
            <a:spLocks noGrp="1"/>
          </p:cNvSpPr>
          <p:nvPr>
            <p:ph type="title"/>
          </p:nvPr>
        </p:nvSpPr>
        <p:spPr>
          <a:xfrm>
            <a:off x="234349" y="365125"/>
            <a:ext cx="10515600" cy="1325563"/>
          </a:xfrm>
        </p:spPr>
        <p:txBody>
          <a:bodyPr/>
          <a:lstStyle/>
          <a:p>
            <a:r>
              <a:rPr lang="en-US" dirty="0"/>
              <a:t>Recent US Subsidies</a:t>
            </a:r>
          </a:p>
        </p:txBody>
      </p:sp>
      <p:sp>
        <p:nvSpPr>
          <p:cNvPr id="3" name="Content Placeholder 2">
            <a:extLst>
              <a:ext uri="{FF2B5EF4-FFF2-40B4-BE49-F238E27FC236}">
                <a16:creationId xmlns:a16="http://schemas.microsoft.com/office/drawing/2014/main" id="{4A093C5D-C83F-4FAF-BFC0-3F474A54B9AD}"/>
              </a:ext>
            </a:extLst>
          </p:cNvPr>
          <p:cNvSpPr>
            <a:spLocks noGrp="1"/>
          </p:cNvSpPr>
          <p:nvPr>
            <p:ph idx="1"/>
          </p:nvPr>
        </p:nvSpPr>
        <p:spPr>
          <a:xfrm>
            <a:off x="234350" y="1690688"/>
            <a:ext cx="5623491" cy="4920232"/>
          </a:xfrm>
        </p:spPr>
        <p:txBody>
          <a:bodyPr>
            <a:normAutofit/>
          </a:bodyPr>
          <a:lstStyle/>
          <a:p>
            <a:r>
              <a:rPr lang="en-US" dirty="0"/>
              <a:t>Spends 2</a:t>
            </a:r>
            <a:r>
              <a:rPr lang="en-US" baseline="30000" dirty="0"/>
              <a:t>nd</a:t>
            </a:r>
            <a:r>
              <a:rPr lang="en-US" dirty="0"/>
              <a:t> most in the world (likely historically)</a:t>
            </a:r>
          </a:p>
          <a:p>
            <a:pPr lvl="1"/>
            <a:r>
              <a:rPr lang="en-US" dirty="0"/>
              <a:t>2010: Energy sector 2</a:t>
            </a:r>
            <a:r>
              <a:rPr lang="en-US" baseline="30000" dirty="0"/>
              <a:t>nd</a:t>
            </a:r>
            <a:r>
              <a:rPr lang="en-US" dirty="0"/>
              <a:t> least of tax revenues (3% of total)</a:t>
            </a:r>
          </a:p>
          <a:p>
            <a:pPr lvl="2"/>
            <a:r>
              <a:rPr lang="en-US" dirty="0"/>
              <a:t>Correspondingly, had second lowest tax rate on gasoline and diesel</a:t>
            </a:r>
          </a:p>
          <a:p>
            <a:pPr lvl="1"/>
            <a:r>
              <a:rPr lang="en-US" dirty="0"/>
              <a:t>2016: $18.4 billion in tax preferences towards energy sector</a:t>
            </a:r>
          </a:p>
          <a:p>
            <a:pPr lvl="2"/>
            <a:r>
              <a:rPr lang="en-US" dirty="0"/>
              <a:t>See image to right ----------------&gt;</a:t>
            </a:r>
          </a:p>
          <a:p>
            <a:pPr lvl="2"/>
            <a:r>
              <a:rPr lang="en-US" dirty="0"/>
              <a:t>For reference, total is in 100’s of billions </a:t>
            </a:r>
          </a:p>
          <a:p>
            <a:endParaRPr lang="en-US" dirty="0"/>
          </a:p>
        </p:txBody>
      </p:sp>
      <p:pic>
        <p:nvPicPr>
          <p:cNvPr id="5" name="Picture 4">
            <a:extLst>
              <a:ext uri="{FF2B5EF4-FFF2-40B4-BE49-F238E27FC236}">
                <a16:creationId xmlns:a16="http://schemas.microsoft.com/office/drawing/2014/main" id="{42A7FD2A-0F1A-44C7-841B-CA537A99E245}"/>
              </a:ext>
            </a:extLst>
          </p:cNvPr>
          <p:cNvPicPr>
            <a:picLocks noChangeAspect="1"/>
          </p:cNvPicPr>
          <p:nvPr/>
        </p:nvPicPr>
        <p:blipFill>
          <a:blip r:embed="rId2"/>
          <a:stretch>
            <a:fillRect/>
          </a:stretch>
        </p:blipFill>
        <p:spPr>
          <a:xfrm>
            <a:off x="5857842" y="365125"/>
            <a:ext cx="6047262" cy="6018362"/>
          </a:xfrm>
          <a:prstGeom prst="rect">
            <a:avLst/>
          </a:prstGeom>
        </p:spPr>
      </p:pic>
      <p:sp>
        <p:nvSpPr>
          <p:cNvPr id="6" name="TextBox 5">
            <a:extLst>
              <a:ext uri="{FF2B5EF4-FFF2-40B4-BE49-F238E27FC236}">
                <a16:creationId xmlns:a16="http://schemas.microsoft.com/office/drawing/2014/main" id="{7630D41F-53A7-4E54-9978-A46668CD3C94}"/>
              </a:ext>
            </a:extLst>
          </p:cNvPr>
          <p:cNvSpPr txBox="1"/>
          <p:nvPr/>
        </p:nvSpPr>
        <p:spPr>
          <a:xfrm>
            <a:off x="10558274" y="6075710"/>
            <a:ext cx="1138068" cy="307777"/>
          </a:xfrm>
          <a:prstGeom prst="rect">
            <a:avLst/>
          </a:prstGeom>
          <a:noFill/>
        </p:spPr>
        <p:txBody>
          <a:bodyPr wrap="none" rtlCol="0">
            <a:spAutoFit/>
          </a:bodyPr>
          <a:lstStyle/>
          <a:p>
            <a:r>
              <a:rPr lang="en-US" sz="1400" dirty="0"/>
              <a:t>Reference #5</a:t>
            </a:r>
          </a:p>
        </p:txBody>
      </p:sp>
      <p:sp>
        <p:nvSpPr>
          <p:cNvPr id="7" name="Rectangle 6">
            <a:extLst>
              <a:ext uri="{FF2B5EF4-FFF2-40B4-BE49-F238E27FC236}">
                <a16:creationId xmlns:a16="http://schemas.microsoft.com/office/drawing/2014/main" id="{A53BD742-56CA-4EC3-A7FB-1F31399343CB}"/>
              </a:ext>
            </a:extLst>
          </p:cNvPr>
          <p:cNvSpPr/>
          <p:nvPr/>
        </p:nvSpPr>
        <p:spPr>
          <a:xfrm>
            <a:off x="10863532" y="638355"/>
            <a:ext cx="690113" cy="2415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09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A68D-46BF-421F-8C8B-6E43EF6D850C}"/>
              </a:ext>
            </a:extLst>
          </p:cNvPr>
          <p:cNvSpPr>
            <a:spLocks noGrp="1"/>
          </p:cNvSpPr>
          <p:nvPr>
            <p:ph type="title"/>
          </p:nvPr>
        </p:nvSpPr>
        <p:spPr>
          <a:xfrm>
            <a:off x="240248" y="256408"/>
            <a:ext cx="10515600" cy="1325563"/>
          </a:xfrm>
        </p:spPr>
        <p:txBody>
          <a:bodyPr/>
          <a:lstStyle/>
          <a:p>
            <a:r>
              <a:rPr lang="en-US" dirty="0"/>
              <a:t>Recent US Subsidies &amp; Usage</a:t>
            </a:r>
          </a:p>
        </p:txBody>
      </p:sp>
      <p:graphicFrame>
        <p:nvGraphicFramePr>
          <p:cNvPr id="8" name="Chart 7">
            <a:extLst>
              <a:ext uri="{FF2B5EF4-FFF2-40B4-BE49-F238E27FC236}">
                <a16:creationId xmlns:a16="http://schemas.microsoft.com/office/drawing/2014/main" id="{300CE4C8-8093-448C-ADBC-20B54267558C}"/>
              </a:ext>
            </a:extLst>
          </p:cNvPr>
          <p:cNvGraphicFramePr/>
          <p:nvPr>
            <p:extLst>
              <p:ext uri="{D42A27DB-BD31-4B8C-83A1-F6EECF244321}">
                <p14:modId xmlns:p14="http://schemas.microsoft.com/office/powerpoint/2010/main" val="1621620494"/>
              </p:ext>
            </p:extLst>
          </p:nvPr>
        </p:nvGraphicFramePr>
        <p:xfrm>
          <a:off x="240248" y="1033118"/>
          <a:ext cx="6492635" cy="5255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E25D259-BFAE-4F03-B5C7-CAF9339842A6}"/>
              </a:ext>
            </a:extLst>
          </p:cNvPr>
          <p:cNvGraphicFramePr/>
          <p:nvPr>
            <p:extLst>
              <p:ext uri="{D42A27DB-BD31-4B8C-83A1-F6EECF244321}">
                <p14:modId xmlns:p14="http://schemas.microsoft.com/office/powerpoint/2010/main" val="1623893782"/>
              </p:ext>
            </p:extLst>
          </p:nvPr>
        </p:nvGraphicFramePr>
        <p:xfrm>
          <a:off x="6383103" y="919190"/>
          <a:ext cx="5987843" cy="50196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479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F4C2-CD29-471E-801D-69D79AD37CF0}"/>
              </a:ext>
            </a:extLst>
          </p:cNvPr>
          <p:cNvSpPr>
            <a:spLocks noGrp="1"/>
          </p:cNvSpPr>
          <p:nvPr>
            <p:ph type="title"/>
          </p:nvPr>
        </p:nvSpPr>
        <p:spPr/>
        <p:txBody>
          <a:bodyPr/>
          <a:lstStyle/>
          <a:p>
            <a:r>
              <a:rPr lang="en-US" dirty="0"/>
              <a:t>Impacts of Federal Investments</a:t>
            </a:r>
          </a:p>
        </p:txBody>
      </p:sp>
      <p:sp>
        <p:nvSpPr>
          <p:cNvPr id="3" name="Content Placeholder 2">
            <a:extLst>
              <a:ext uri="{FF2B5EF4-FFF2-40B4-BE49-F238E27FC236}">
                <a16:creationId xmlns:a16="http://schemas.microsoft.com/office/drawing/2014/main" id="{35C352C2-750B-4B9B-8ED2-9554CB27B0BF}"/>
              </a:ext>
            </a:extLst>
          </p:cNvPr>
          <p:cNvSpPr>
            <a:spLocks noGrp="1"/>
          </p:cNvSpPr>
          <p:nvPr>
            <p:ph idx="1"/>
          </p:nvPr>
        </p:nvSpPr>
        <p:spPr/>
        <p:txBody>
          <a:bodyPr>
            <a:normAutofit lnSpcReduction="10000"/>
          </a:bodyPr>
          <a:lstStyle/>
          <a:p>
            <a:r>
              <a:rPr lang="en-US" dirty="0"/>
              <a:t>Federal policy for domestic oil since 70’s</a:t>
            </a:r>
          </a:p>
          <a:p>
            <a:r>
              <a:rPr lang="en-US" dirty="0"/>
              <a:t>2006: Production significantly increased, but not due to federal preferences</a:t>
            </a:r>
          </a:p>
          <a:p>
            <a:pPr lvl="1"/>
            <a:r>
              <a:rPr lang="en-US" dirty="0"/>
              <a:t>Simultaneously, carbon taxing proposed</a:t>
            </a:r>
          </a:p>
          <a:p>
            <a:pPr lvl="1"/>
            <a:r>
              <a:rPr lang="en-US" dirty="0"/>
              <a:t>NAS: renewables investments $250 per ton CO</a:t>
            </a:r>
            <a:r>
              <a:rPr lang="en-US" baseline="-25000" dirty="0"/>
              <a:t>2</a:t>
            </a:r>
            <a:r>
              <a:rPr lang="en-US" dirty="0"/>
              <a:t>; need $45-60</a:t>
            </a:r>
          </a:p>
          <a:p>
            <a:r>
              <a:rPr lang="en-US" dirty="0"/>
              <a:t>2004-2014</a:t>
            </a:r>
          </a:p>
          <a:p>
            <a:pPr lvl="1"/>
            <a:r>
              <a:rPr lang="en-US" dirty="0"/>
              <a:t>Preferences increase oil production .4-.8 %, but cost $90-200 per barrel before market price of barrel</a:t>
            </a:r>
          </a:p>
          <a:p>
            <a:pPr lvl="1"/>
            <a:r>
              <a:rPr lang="en-US" dirty="0"/>
              <a:t>NAS: No effect on production</a:t>
            </a:r>
          </a:p>
          <a:p>
            <a:r>
              <a:rPr lang="en-US" dirty="0"/>
              <a:t>Overall, DOE investments in renewables -&gt; higher rate of privatization</a:t>
            </a:r>
          </a:p>
          <a:p>
            <a:pPr lvl="1"/>
            <a:r>
              <a:rPr lang="en-US" dirty="0"/>
              <a:t>However, still no large returns </a:t>
            </a:r>
          </a:p>
          <a:p>
            <a:endParaRPr lang="en-US" dirty="0"/>
          </a:p>
        </p:txBody>
      </p:sp>
    </p:spTree>
    <p:extLst>
      <p:ext uri="{BB962C8B-B14F-4D97-AF65-F5344CB8AC3E}">
        <p14:creationId xmlns:p14="http://schemas.microsoft.com/office/powerpoint/2010/main" val="22895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3AAA-D377-4EEA-8689-DC92BBCE8BF8}"/>
              </a:ext>
            </a:extLst>
          </p:cNvPr>
          <p:cNvSpPr>
            <a:spLocks noGrp="1"/>
          </p:cNvSpPr>
          <p:nvPr>
            <p:ph type="title"/>
          </p:nvPr>
        </p:nvSpPr>
        <p:spPr>
          <a:xfrm>
            <a:off x="0" y="0"/>
            <a:ext cx="10515600" cy="1325563"/>
          </a:xfrm>
        </p:spPr>
        <p:txBody>
          <a:bodyPr/>
          <a:lstStyle/>
          <a:p>
            <a:r>
              <a:rPr lang="en-US" dirty="0"/>
              <a:t>Impacts of Federal Investments</a:t>
            </a:r>
          </a:p>
        </p:txBody>
      </p:sp>
      <p:pic>
        <p:nvPicPr>
          <p:cNvPr id="5" name="Picture 4">
            <a:extLst>
              <a:ext uri="{FF2B5EF4-FFF2-40B4-BE49-F238E27FC236}">
                <a16:creationId xmlns:a16="http://schemas.microsoft.com/office/drawing/2014/main" id="{46C67C95-61CC-458C-90B4-B76AB4734D40}"/>
              </a:ext>
            </a:extLst>
          </p:cNvPr>
          <p:cNvPicPr>
            <a:picLocks noChangeAspect="1"/>
          </p:cNvPicPr>
          <p:nvPr/>
        </p:nvPicPr>
        <p:blipFill>
          <a:blip r:embed="rId2"/>
          <a:stretch>
            <a:fillRect/>
          </a:stretch>
        </p:blipFill>
        <p:spPr>
          <a:xfrm>
            <a:off x="3624602" y="1075425"/>
            <a:ext cx="4420566" cy="5069457"/>
          </a:xfrm>
          <a:prstGeom prst="rect">
            <a:avLst/>
          </a:prstGeom>
        </p:spPr>
      </p:pic>
    </p:spTree>
    <p:extLst>
      <p:ext uri="{BB962C8B-B14F-4D97-AF65-F5344CB8AC3E}">
        <p14:creationId xmlns:p14="http://schemas.microsoft.com/office/powerpoint/2010/main" val="187274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4740-B612-4E4D-9B5B-0623999B0B55}"/>
              </a:ext>
            </a:extLst>
          </p:cNvPr>
          <p:cNvSpPr>
            <a:spLocks noGrp="1"/>
          </p:cNvSpPr>
          <p:nvPr>
            <p:ph type="title"/>
          </p:nvPr>
        </p:nvSpPr>
        <p:spPr>
          <a:xfrm>
            <a:off x="0" y="54634"/>
            <a:ext cx="10515600" cy="1325563"/>
          </a:xfrm>
        </p:spPr>
        <p:txBody>
          <a:bodyPr/>
          <a:lstStyle/>
          <a:p>
            <a:r>
              <a:rPr lang="en-US" dirty="0"/>
              <a:t>Future of Subsidies</a:t>
            </a:r>
          </a:p>
        </p:txBody>
      </p:sp>
      <p:pic>
        <p:nvPicPr>
          <p:cNvPr id="4" name="Picture 3">
            <a:extLst>
              <a:ext uri="{FF2B5EF4-FFF2-40B4-BE49-F238E27FC236}">
                <a16:creationId xmlns:a16="http://schemas.microsoft.com/office/drawing/2014/main" id="{7FD08EB3-02E7-4F0A-8293-8A8C846EF69D}"/>
              </a:ext>
            </a:extLst>
          </p:cNvPr>
          <p:cNvPicPr/>
          <p:nvPr/>
        </p:nvPicPr>
        <p:blipFill>
          <a:blip r:embed="rId3">
            <a:clrChange>
              <a:clrFrom>
                <a:srgbClr val="FFFFFF"/>
              </a:clrFrom>
              <a:clrTo>
                <a:srgbClr val="FFFFFF">
                  <a:alpha val="0"/>
                </a:srgbClr>
              </a:clrTo>
            </a:clrChange>
          </a:blip>
          <a:stretch>
            <a:fillRect/>
          </a:stretch>
        </p:blipFill>
        <p:spPr>
          <a:xfrm>
            <a:off x="155275" y="1052422"/>
            <a:ext cx="10294189" cy="5405887"/>
          </a:xfrm>
          <a:prstGeom prst="rect">
            <a:avLst/>
          </a:prstGeom>
        </p:spPr>
      </p:pic>
    </p:spTree>
    <p:extLst>
      <p:ext uri="{BB962C8B-B14F-4D97-AF65-F5344CB8AC3E}">
        <p14:creationId xmlns:p14="http://schemas.microsoft.com/office/powerpoint/2010/main" val="14789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3196-8CAD-405C-B87B-F8A50B5DDDAE}"/>
              </a:ext>
            </a:extLst>
          </p:cNvPr>
          <p:cNvSpPr>
            <a:spLocks noGrp="1"/>
          </p:cNvSpPr>
          <p:nvPr>
            <p:ph type="title"/>
          </p:nvPr>
        </p:nvSpPr>
        <p:spPr>
          <a:xfrm>
            <a:off x="0" y="1"/>
            <a:ext cx="10515600" cy="1046672"/>
          </a:xfrm>
        </p:spPr>
        <p:txBody>
          <a:bodyPr/>
          <a:lstStyle/>
          <a:p>
            <a:r>
              <a:rPr lang="en-US" dirty="0"/>
              <a:t>Future of Subsidies</a:t>
            </a:r>
          </a:p>
        </p:txBody>
      </p:sp>
      <p:pic>
        <p:nvPicPr>
          <p:cNvPr id="5" name="Picture 4">
            <a:extLst>
              <a:ext uri="{FF2B5EF4-FFF2-40B4-BE49-F238E27FC236}">
                <a16:creationId xmlns:a16="http://schemas.microsoft.com/office/drawing/2014/main" id="{56595317-E0E6-4D92-BFBC-032C0FF342E4}"/>
              </a:ext>
            </a:extLst>
          </p:cNvPr>
          <p:cNvPicPr/>
          <p:nvPr/>
        </p:nvPicPr>
        <p:blipFill>
          <a:blip r:embed="rId3">
            <a:clrChange>
              <a:clrFrom>
                <a:srgbClr val="FFFFFF"/>
              </a:clrFrom>
              <a:clrTo>
                <a:srgbClr val="FFFFFF">
                  <a:alpha val="0"/>
                </a:srgbClr>
              </a:clrTo>
            </a:clrChange>
          </a:blip>
          <a:stretch>
            <a:fillRect/>
          </a:stretch>
        </p:blipFill>
        <p:spPr>
          <a:xfrm>
            <a:off x="678590" y="797687"/>
            <a:ext cx="8741476" cy="5700880"/>
          </a:xfrm>
          <a:prstGeom prst="rect">
            <a:avLst/>
          </a:prstGeom>
        </p:spPr>
      </p:pic>
    </p:spTree>
    <p:extLst>
      <p:ext uri="{BB962C8B-B14F-4D97-AF65-F5344CB8AC3E}">
        <p14:creationId xmlns:p14="http://schemas.microsoft.com/office/powerpoint/2010/main" val="111071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13FE-A3D0-48E3-94F7-7E1A09645A5A}"/>
              </a:ext>
            </a:extLst>
          </p:cNvPr>
          <p:cNvSpPr>
            <a:spLocks noGrp="1"/>
          </p:cNvSpPr>
          <p:nvPr>
            <p:ph type="title"/>
          </p:nvPr>
        </p:nvSpPr>
        <p:spPr/>
        <p:txBody>
          <a:bodyPr/>
          <a:lstStyle/>
          <a:p>
            <a:r>
              <a:rPr lang="en-US" dirty="0"/>
              <a:t>Future of Subsidies?</a:t>
            </a:r>
          </a:p>
        </p:txBody>
      </p:sp>
      <p:sp>
        <p:nvSpPr>
          <p:cNvPr id="3" name="Content Placeholder 2">
            <a:extLst>
              <a:ext uri="{FF2B5EF4-FFF2-40B4-BE49-F238E27FC236}">
                <a16:creationId xmlns:a16="http://schemas.microsoft.com/office/drawing/2014/main" id="{869CE855-8397-46AD-9A54-396CF2F199BE}"/>
              </a:ext>
            </a:extLst>
          </p:cNvPr>
          <p:cNvSpPr>
            <a:spLocks noGrp="1"/>
          </p:cNvSpPr>
          <p:nvPr>
            <p:ph idx="1"/>
          </p:nvPr>
        </p:nvSpPr>
        <p:spPr/>
        <p:txBody>
          <a:bodyPr/>
          <a:lstStyle/>
          <a:p>
            <a:r>
              <a:rPr lang="en-US" dirty="0"/>
              <a:t>Use Value Added tax</a:t>
            </a:r>
          </a:p>
          <a:p>
            <a:pPr lvl="1"/>
            <a:r>
              <a:rPr lang="en-US" dirty="0"/>
              <a:t>Can refund workers, but has economic risks</a:t>
            </a:r>
          </a:p>
          <a:p>
            <a:r>
              <a:rPr lang="en-US" dirty="0"/>
              <a:t>Carbon tax </a:t>
            </a:r>
          </a:p>
          <a:p>
            <a:pPr lvl="1"/>
            <a:r>
              <a:rPr lang="en-US" dirty="0"/>
              <a:t>H.R. 6463 – MARKET CHOICE Act (2018)</a:t>
            </a:r>
          </a:p>
          <a:p>
            <a:r>
              <a:rPr lang="en-US" dirty="0"/>
              <a:t>Remove guaranteed funding for fossil fuels</a:t>
            </a:r>
          </a:p>
          <a:p>
            <a:r>
              <a:rPr lang="en-US" dirty="0"/>
              <a:t>Hopefully not needed at all</a:t>
            </a:r>
          </a:p>
        </p:txBody>
      </p:sp>
    </p:spTree>
    <p:extLst>
      <p:ext uri="{BB962C8B-B14F-4D97-AF65-F5344CB8AC3E}">
        <p14:creationId xmlns:p14="http://schemas.microsoft.com/office/powerpoint/2010/main" val="301993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6359-C807-4F6D-ADFC-6E8032BEF92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A460E77-C00B-4017-AF4C-50335BCFDEC6}"/>
              </a:ext>
            </a:extLst>
          </p:cNvPr>
          <p:cNvSpPr>
            <a:spLocks noGrp="1"/>
          </p:cNvSpPr>
          <p:nvPr>
            <p:ph idx="1"/>
          </p:nvPr>
        </p:nvSpPr>
        <p:spPr/>
        <p:txBody>
          <a:bodyPr>
            <a:normAutofit fontScale="62500" lnSpcReduction="20000"/>
          </a:bodyPr>
          <a:lstStyle/>
          <a:p>
            <a:pPr marL="514350" indent="-514350">
              <a:buAutoNum type="arabicPeriod"/>
            </a:pPr>
            <a:r>
              <a:rPr lang="en-US" dirty="0"/>
              <a:t>G. Metcalf. “On-the-Economics-of-a-Carbon-Tax-for-the-United-States.” Brookings Papers on Economic Activity Meeting (2019).</a:t>
            </a:r>
          </a:p>
          <a:p>
            <a:pPr marL="514350" indent="-514350">
              <a:buFont typeface="Arial" panose="020B0604020202020204" pitchFamily="34" charset="0"/>
              <a:buAutoNum type="arabicPeriod"/>
            </a:pPr>
            <a:r>
              <a:rPr lang="en-US" dirty="0"/>
              <a:t>OECD Companion to the Inventory of Support Measures for Fossil Fuels 2015</a:t>
            </a:r>
          </a:p>
          <a:p>
            <a:pPr marL="514350" indent="-514350">
              <a:buFont typeface="Arial" panose="020B0604020202020204" pitchFamily="34" charset="0"/>
              <a:buAutoNum type="arabicPeriod"/>
            </a:pPr>
            <a:r>
              <a:rPr lang="en-US" dirty="0"/>
              <a:t>D. </a:t>
            </a:r>
            <a:r>
              <a:rPr lang="en-US" dirty="0" err="1"/>
              <a:t>Coady</a:t>
            </a:r>
            <a:r>
              <a:rPr lang="en-US" dirty="0"/>
              <a:t>, I. Parry, L. Sears, B. Shang. “How Large Are Global Fossil Fuel Subsidies?” World Development 91: 11-27 (2017).</a:t>
            </a:r>
          </a:p>
          <a:p>
            <a:pPr marL="514350" indent="-514350">
              <a:buFont typeface="Arial" panose="020B0604020202020204" pitchFamily="34" charset="0"/>
              <a:buAutoNum type="arabicPeriod"/>
            </a:pPr>
            <a:r>
              <a:rPr lang="en-US" dirty="0"/>
              <a:t>Parry, D. Heine, E. Lis, S. Li “Getting energy prices right: From principle to practice”. International Monetary Fund, Washington (2014) </a:t>
            </a:r>
          </a:p>
          <a:p>
            <a:pPr marL="514350" indent="-514350">
              <a:buFont typeface="Arial" panose="020B0604020202020204" pitchFamily="34" charset="0"/>
              <a:buAutoNum type="arabicPeriod"/>
            </a:pPr>
            <a:r>
              <a:rPr lang="en-US" dirty="0"/>
              <a:t>“Testimony: Federal Support for Developing, Producing, and Using Fuels and Energy Technologies.” Before the Subcommittee on Energy - Committee on Energy and Commerce - U.S. House of Representatives. Congressional Budget Office (2017).</a:t>
            </a:r>
          </a:p>
          <a:p>
            <a:pPr marL="514350" indent="-514350">
              <a:buFont typeface="Arial" panose="020B0604020202020204" pitchFamily="34" charset="0"/>
              <a:buAutoNum type="arabicPeriod"/>
            </a:pPr>
            <a:r>
              <a:rPr lang="en-US" dirty="0"/>
              <a:t>“The Value of Energy Tax Incentives for Different Types of Energy Resources.” Congressional Research Service (2019).</a:t>
            </a:r>
          </a:p>
          <a:p>
            <a:pPr marL="514350" indent="-514350">
              <a:buFont typeface="Arial" panose="020B0604020202020204" pitchFamily="34" charset="0"/>
              <a:buAutoNum type="arabicPeriod"/>
            </a:pPr>
            <a:r>
              <a:rPr lang="en-US" dirty="0"/>
              <a:t>115</a:t>
            </a:r>
            <a:r>
              <a:rPr lang="en-US" baseline="30000" dirty="0"/>
              <a:t>th</a:t>
            </a:r>
            <a:r>
              <a:rPr lang="en-US" dirty="0"/>
              <a:t> Congress (2017-2018) H.R. 6463 – MARKET CHOICE Act</a:t>
            </a:r>
          </a:p>
          <a:p>
            <a:pPr marL="514350" indent="-514350">
              <a:buAutoNum type="arabicPeriod"/>
            </a:pPr>
            <a:endParaRPr lang="en-US" dirty="0"/>
          </a:p>
          <a:p>
            <a:r>
              <a:rPr lang="en-US" dirty="0"/>
              <a:t>For corresponding each fact to its source, please contact me for the comprehensive reference document at Jsosa@g.Harvard.edu</a:t>
            </a:r>
          </a:p>
          <a:p>
            <a:endParaRPr lang="en-US" dirty="0"/>
          </a:p>
        </p:txBody>
      </p:sp>
    </p:spTree>
    <p:extLst>
      <p:ext uri="{BB962C8B-B14F-4D97-AF65-F5344CB8AC3E}">
        <p14:creationId xmlns:p14="http://schemas.microsoft.com/office/powerpoint/2010/main" val="318118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568-C917-45C3-8B70-C2062C86A9C4}"/>
              </a:ext>
            </a:extLst>
          </p:cNvPr>
          <p:cNvSpPr>
            <a:spLocks noGrp="1"/>
          </p:cNvSpPr>
          <p:nvPr>
            <p:ph type="title"/>
          </p:nvPr>
        </p:nvSpPr>
        <p:spPr>
          <a:xfrm>
            <a:off x="774939" y="2188174"/>
            <a:ext cx="10515600" cy="1325563"/>
          </a:xfrm>
        </p:spPr>
        <p:txBody>
          <a:bodyPr>
            <a:normAutofit/>
          </a:bodyPr>
          <a:lstStyle/>
          <a:p>
            <a:pPr algn="ctr"/>
            <a:r>
              <a:rPr lang="en-US" sz="7200" dirty="0"/>
              <a:t>THANK YOU</a:t>
            </a:r>
          </a:p>
        </p:txBody>
      </p:sp>
    </p:spTree>
    <p:extLst>
      <p:ext uri="{BB962C8B-B14F-4D97-AF65-F5344CB8AC3E}">
        <p14:creationId xmlns:p14="http://schemas.microsoft.com/office/powerpoint/2010/main" val="55712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4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4F8E-5247-4D62-98E0-75151547085C}"/>
              </a:ext>
            </a:extLst>
          </p:cNvPr>
          <p:cNvSpPr>
            <a:spLocks noGrp="1"/>
          </p:cNvSpPr>
          <p:nvPr>
            <p:ph type="title"/>
          </p:nvPr>
        </p:nvSpPr>
        <p:spPr>
          <a:xfrm>
            <a:off x="107156" y="0"/>
            <a:ext cx="11994357" cy="1235869"/>
          </a:xfrm>
          <a:noFill/>
        </p:spPr>
        <p:txBody>
          <a:bodyPr>
            <a:noAutofit/>
          </a:bodyPr>
          <a:lstStyle/>
          <a:p>
            <a:r>
              <a:rPr lang="en-US" sz="6000" b="1" dirty="0"/>
              <a:t>Energy Subsidies in the United States</a:t>
            </a:r>
          </a:p>
        </p:txBody>
      </p:sp>
      <p:sp>
        <p:nvSpPr>
          <p:cNvPr id="3" name="Content Placeholder 2">
            <a:extLst>
              <a:ext uri="{FF2B5EF4-FFF2-40B4-BE49-F238E27FC236}">
                <a16:creationId xmlns:a16="http://schemas.microsoft.com/office/drawing/2014/main" id="{D7C9C891-348A-407F-B967-835CD728B5F1}"/>
              </a:ext>
            </a:extLst>
          </p:cNvPr>
          <p:cNvSpPr>
            <a:spLocks noGrp="1"/>
          </p:cNvSpPr>
          <p:nvPr>
            <p:ph idx="1"/>
          </p:nvPr>
        </p:nvSpPr>
        <p:spPr>
          <a:xfrm>
            <a:off x="864394" y="5857875"/>
            <a:ext cx="10872787" cy="1062038"/>
          </a:xfrm>
        </p:spPr>
        <p:txBody>
          <a:bodyPr/>
          <a:lstStyle/>
          <a:p>
            <a:pPr marL="0" indent="0">
              <a:buNone/>
            </a:pPr>
            <a:r>
              <a:rPr lang="en-US" dirty="0"/>
              <a:t>Harvard Energy Journal Club					April 3</a:t>
            </a:r>
            <a:r>
              <a:rPr lang="en-US" baseline="30000" dirty="0"/>
              <a:t>rd</a:t>
            </a:r>
            <a:r>
              <a:rPr lang="en-US" dirty="0"/>
              <a:t>, 2020</a:t>
            </a:r>
          </a:p>
          <a:p>
            <a:pPr marL="0" indent="0" algn="ctr">
              <a:buNone/>
            </a:pPr>
            <a:r>
              <a:rPr lang="en-US" dirty="0"/>
              <a:t>Jordan Sosa</a:t>
            </a:r>
          </a:p>
        </p:txBody>
      </p:sp>
    </p:spTree>
    <p:extLst>
      <p:ext uri="{BB962C8B-B14F-4D97-AF65-F5344CB8AC3E}">
        <p14:creationId xmlns:p14="http://schemas.microsoft.com/office/powerpoint/2010/main" val="148676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F30D-DE8F-4986-A494-E9E46FF9451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2F8886D-73C5-41DB-9E61-0806E28AC513}"/>
              </a:ext>
            </a:extLst>
          </p:cNvPr>
          <p:cNvSpPr>
            <a:spLocks noGrp="1"/>
          </p:cNvSpPr>
          <p:nvPr>
            <p:ph idx="1"/>
          </p:nvPr>
        </p:nvSpPr>
        <p:spPr/>
        <p:txBody>
          <a:bodyPr/>
          <a:lstStyle/>
          <a:p>
            <a:r>
              <a:rPr lang="en-US" dirty="0"/>
              <a:t>Climate Change</a:t>
            </a:r>
          </a:p>
          <a:p>
            <a:r>
              <a:rPr lang="en-US" dirty="0"/>
              <a:t>Background on Subsidies</a:t>
            </a:r>
          </a:p>
          <a:p>
            <a:r>
              <a:rPr lang="en-US" dirty="0"/>
              <a:t>History of Subsidies in US</a:t>
            </a:r>
          </a:p>
          <a:p>
            <a:r>
              <a:rPr lang="en-US" dirty="0"/>
              <a:t>Current distributions and their Effects</a:t>
            </a:r>
          </a:p>
          <a:p>
            <a:r>
              <a:rPr lang="en-US" dirty="0"/>
              <a:t>Future possibilities</a:t>
            </a:r>
          </a:p>
        </p:txBody>
      </p:sp>
    </p:spTree>
    <p:extLst>
      <p:ext uri="{BB962C8B-B14F-4D97-AF65-F5344CB8AC3E}">
        <p14:creationId xmlns:p14="http://schemas.microsoft.com/office/powerpoint/2010/main" val="7827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C070F-14C7-4A47-9491-AB0D7ECE92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203469"/>
            <a:ext cx="10781094" cy="4879158"/>
          </a:xfrm>
          <a:prstGeom prst="rect">
            <a:avLst/>
          </a:prstGeom>
        </p:spPr>
      </p:pic>
      <p:sp>
        <p:nvSpPr>
          <p:cNvPr id="2" name="Title 1">
            <a:extLst>
              <a:ext uri="{FF2B5EF4-FFF2-40B4-BE49-F238E27FC236}">
                <a16:creationId xmlns:a16="http://schemas.microsoft.com/office/drawing/2014/main" id="{FAFBC1D6-1E8C-4F44-88D6-2C931499F6A2}"/>
              </a:ext>
            </a:extLst>
          </p:cNvPr>
          <p:cNvSpPr>
            <a:spLocks noGrp="1"/>
          </p:cNvSpPr>
          <p:nvPr>
            <p:ph type="title"/>
          </p:nvPr>
        </p:nvSpPr>
        <p:spPr>
          <a:xfrm>
            <a:off x="838200" y="342661"/>
            <a:ext cx="10515600" cy="1325563"/>
          </a:xfrm>
        </p:spPr>
        <p:txBody>
          <a:bodyPr/>
          <a:lstStyle/>
          <a:p>
            <a:r>
              <a:rPr lang="en-US" dirty="0"/>
              <a:t>Climate Change and Energy</a:t>
            </a:r>
          </a:p>
        </p:txBody>
      </p:sp>
      <p:sp>
        <p:nvSpPr>
          <p:cNvPr id="3" name="Content Placeholder 2">
            <a:extLst>
              <a:ext uri="{FF2B5EF4-FFF2-40B4-BE49-F238E27FC236}">
                <a16:creationId xmlns:a16="http://schemas.microsoft.com/office/drawing/2014/main" id="{5C3A2DF8-FA92-4AFB-8D3D-69930BFDB60F}"/>
              </a:ext>
            </a:extLst>
          </p:cNvPr>
          <p:cNvSpPr>
            <a:spLocks noGrp="1"/>
          </p:cNvSpPr>
          <p:nvPr>
            <p:ph idx="1"/>
          </p:nvPr>
        </p:nvSpPr>
        <p:spPr>
          <a:xfrm>
            <a:off x="816611" y="2100620"/>
            <a:ext cx="7892845" cy="4351338"/>
          </a:xfrm>
        </p:spPr>
        <p:txBody>
          <a:bodyPr>
            <a:normAutofit/>
          </a:bodyPr>
          <a:lstStyle/>
          <a:p>
            <a:endParaRPr lang="en-US" sz="2400" dirty="0"/>
          </a:p>
          <a:p>
            <a:endParaRPr lang="en-US" sz="2400" dirty="0"/>
          </a:p>
          <a:p>
            <a:r>
              <a:rPr lang="en-US" sz="2400" dirty="0"/>
              <a:t>Climate change and greenhouse gases, specifically CO</a:t>
            </a:r>
            <a:r>
              <a:rPr lang="en-US" sz="2400" baseline="-25000" dirty="0"/>
              <a:t>2</a:t>
            </a:r>
            <a:endParaRPr lang="en-US" sz="2400" dirty="0"/>
          </a:p>
          <a:p>
            <a:r>
              <a:rPr lang="en-US" sz="2400" dirty="0"/>
              <a:t>For US, 84% of emissions from energy sector</a:t>
            </a:r>
          </a:p>
          <a:p>
            <a:pPr lvl="1"/>
            <a:r>
              <a:rPr lang="en-US" sz="2000" dirty="0"/>
              <a:t>94% CO</a:t>
            </a:r>
            <a:r>
              <a:rPr lang="en-US" sz="2000" baseline="-25000" dirty="0"/>
              <a:t>2</a:t>
            </a:r>
            <a:r>
              <a:rPr lang="en-US" sz="2000" dirty="0"/>
              <a:t> (97% of CO</a:t>
            </a:r>
            <a:r>
              <a:rPr lang="en-US" sz="2000" baseline="-25000" dirty="0"/>
              <a:t>2</a:t>
            </a:r>
            <a:r>
              <a:rPr lang="en-US" sz="2000" dirty="0"/>
              <a:t> from fossil fuel combustion)</a:t>
            </a:r>
          </a:p>
        </p:txBody>
      </p:sp>
      <p:sp>
        <p:nvSpPr>
          <p:cNvPr id="6" name="TextBox 5">
            <a:extLst>
              <a:ext uri="{FF2B5EF4-FFF2-40B4-BE49-F238E27FC236}">
                <a16:creationId xmlns:a16="http://schemas.microsoft.com/office/drawing/2014/main" id="{5243037C-B3F8-4A5A-B7C5-4053E94EF815}"/>
              </a:ext>
            </a:extLst>
          </p:cNvPr>
          <p:cNvSpPr txBox="1"/>
          <p:nvPr/>
        </p:nvSpPr>
        <p:spPr>
          <a:xfrm>
            <a:off x="4107095" y="5947064"/>
            <a:ext cx="3012748" cy="369332"/>
          </a:xfrm>
          <a:prstGeom prst="rect">
            <a:avLst/>
          </a:prstGeom>
          <a:noFill/>
        </p:spPr>
        <p:txBody>
          <a:bodyPr wrap="none" rtlCol="0">
            <a:spAutoFit/>
          </a:bodyPr>
          <a:lstStyle/>
          <a:p>
            <a:r>
              <a:rPr lang="en-US" dirty="0"/>
              <a:t>Global numbers, Reference #2</a:t>
            </a:r>
          </a:p>
        </p:txBody>
      </p:sp>
    </p:spTree>
    <p:extLst>
      <p:ext uri="{BB962C8B-B14F-4D97-AF65-F5344CB8AC3E}">
        <p14:creationId xmlns:p14="http://schemas.microsoft.com/office/powerpoint/2010/main" val="377111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BA62-3B89-4893-9896-2753D02B8EE6}"/>
              </a:ext>
            </a:extLst>
          </p:cNvPr>
          <p:cNvSpPr>
            <a:spLocks noGrp="1"/>
          </p:cNvSpPr>
          <p:nvPr>
            <p:ph type="title"/>
          </p:nvPr>
        </p:nvSpPr>
        <p:spPr/>
        <p:txBody>
          <a:bodyPr/>
          <a:lstStyle/>
          <a:p>
            <a:r>
              <a:rPr lang="en-US" dirty="0"/>
              <a:t>Subsidies</a:t>
            </a:r>
          </a:p>
        </p:txBody>
      </p:sp>
      <p:sp>
        <p:nvSpPr>
          <p:cNvPr id="3" name="Content Placeholder 2">
            <a:extLst>
              <a:ext uri="{FF2B5EF4-FFF2-40B4-BE49-F238E27FC236}">
                <a16:creationId xmlns:a16="http://schemas.microsoft.com/office/drawing/2014/main" id="{7FCE97FC-A445-472A-A8A5-E7B986F0FE70}"/>
              </a:ext>
            </a:extLst>
          </p:cNvPr>
          <p:cNvSpPr>
            <a:spLocks noGrp="1"/>
          </p:cNvSpPr>
          <p:nvPr>
            <p:ph idx="1"/>
          </p:nvPr>
        </p:nvSpPr>
        <p:spPr/>
        <p:txBody>
          <a:bodyPr>
            <a:normAutofit/>
          </a:bodyPr>
          <a:lstStyle/>
          <a:p>
            <a:r>
              <a:rPr lang="en-US" dirty="0"/>
              <a:t>Goals</a:t>
            </a:r>
          </a:p>
          <a:p>
            <a:pPr lvl="1"/>
            <a:r>
              <a:rPr lang="en-US" dirty="0"/>
              <a:t>Keep prices above market price for producers or</a:t>
            </a:r>
          </a:p>
          <a:p>
            <a:pPr lvl="1"/>
            <a:r>
              <a:rPr lang="en-US" dirty="0"/>
              <a:t>Keep prices below market price for consumers</a:t>
            </a:r>
          </a:p>
          <a:p>
            <a:r>
              <a:rPr lang="en-US" dirty="0"/>
              <a:t>Direct examples (</a:t>
            </a:r>
            <a:r>
              <a:rPr lang="en-US" dirty="0">
                <a:solidFill>
                  <a:srgbClr val="00B050"/>
                </a:solidFill>
              </a:rPr>
              <a:t>$$$</a:t>
            </a:r>
            <a:r>
              <a:rPr lang="en-US" dirty="0"/>
              <a:t>)</a:t>
            </a:r>
          </a:p>
          <a:p>
            <a:pPr lvl="1"/>
            <a:r>
              <a:rPr lang="en-US" dirty="0"/>
              <a:t>Grants, loans</a:t>
            </a:r>
          </a:p>
          <a:p>
            <a:r>
              <a:rPr lang="en-US" dirty="0"/>
              <a:t>Indirect examples</a:t>
            </a:r>
          </a:p>
          <a:p>
            <a:pPr lvl="1"/>
            <a:r>
              <a:rPr lang="en-US" dirty="0"/>
              <a:t>Tax exemptions, competition limitations, lowered service costs, limiting legislation</a:t>
            </a:r>
          </a:p>
          <a:p>
            <a:pPr lvl="2"/>
            <a:r>
              <a:rPr lang="en-US" dirty="0"/>
              <a:t>Percentage depletion deduction</a:t>
            </a:r>
          </a:p>
        </p:txBody>
      </p:sp>
      <p:cxnSp>
        <p:nvCxnSpPr>
          <p:cNvPr id="6" name="Straight Connector 5">
            <a:extLst>
              <a:ext uri="{FF2B5EF4-FFF2-40B4-BE49-F238E27FC236}">
                <a16:creationId xmlns:a16="http://schemas.microsoft.com/office/drawing/2014/main" id="{DB8744E4-5141-4B36-BB35-BC7B6B368508}"/>
              </a:ext>
            </a:extLst>
          </p:cNvPr>
          <p:cNvCxnSpPr/>
          <p:nvPr/>
        </p:nvCxnSpPr>
        <p:spPr>
          <a:xfrm>
            <a:off x="7919049" y="690113"/>
            <a:ext cx="0" cy="2738887"/>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EAF62CD-3FA0-4CF1-8A7E-35093422B6A3}"/>
              </a:ext>
            </a:extLst>
          </p:cNvPr>
          <p:cNvCxnSpPr>
            <a:cxnSpLocks/>
          </p:cNvCxnSpPr>
          <p:nvPr/>
        </p:nvCxnSpPr>
        <p:spPr>
          <a:xfrm flipH="1">
            <a:off x="7919049" y="3429000"/>
            <a:ext cx="2783457"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94F85B5-8B2E-4AB3-A9C7-5AD69DCA7D7F}"/>
              </a:ext>
            </a:extLst>
          </p:cNvPr>
          <p:cNvSpPr txBox="1"/>
          <p:nvPr/>
        </p:nvSpPr>
        <p:spPr>
          <a:xfrm>
            <a:off x="8764438" y="3631962"/>
            <a:ext cx="1003288" cy="369332"/>
          </a:xfrm>
          <a:prstGeom prst="rect">
            <a:avLst/>
          </a:prstGeom>
          <a:noFill/>
        </p:spPr>
        <p:txBody>
          <a:bodyPr wrap="none" rtlCol="0">
            <a:spAutoFit/>
          </a:bodyPr>
          <a:lstStyle/>
          <a:p>
            <a:r>
              <a:rPr lang="en-US" dirty="0"/>
              <a:t>Quantity</a:t>
            </a:r>
          </a:p>
        </p:txBody>
      </p:sp>
      <p:sp>
        <p:nvSpPr>
          <p:cNvPr id="10" name="TextBox 9">
            <a:extLst>
              <a:ext uri="{FF2B5EF4-FFF2-40B4-BE49-F238E27FC236}">
                <a16:creationId xmlns:a16="http://schemas.microsoft.com/office/drawing/2014/main" id="{B5EB235C-8D02-4627-8405-CEC677E4668F}"/>
              </a:ext>
            </a:extLst>
          </p:cNvPr>
          <p:cNvSpPr txBox="1"/>
          <p:nvPr/>
        </p:nvSpPr>
        <p:spPr>
          <a:xfrm>
            <a:off x="7085162" y="839272"/>
            <a:ext cx="649537" cy="369332"/>
          </a:xfrm>
          <a:prstGeom prst="rect">
            <a:avLst/>
          </a:prstGeom>
          <a:noFill/>
        </p:spPr>
        <p:txBody>
          <a:bodyPr wrap="none" rtlCol="0">
            <a:spAutoFit/>
          </a:bodyPr>
          <a:lstStyle/>
          <a:p>
            <a:r>
              <a:rPr lang="en-US" dirty="0"/>
              <a:t>Price</a:t>
            </a:r>
          </a:p>
        </p:txBody>
      </p:sp>
      <p:cxnSp>
        <p:nvCxnSpPr>
          <p:cNvPr id="11" name="Straight Connector 10">
            <a:extLst>
              <a:ext uri="{FF2B5EF4-FFF2-40B4-BE49-F238E27FC236}">
                <a16:creationId xmlns:a16="http://schemas.microsoft.com/office/drawing/2014/main" id="{DF9D3FE2-ACD1-4158-A6E5-60F2A623B15A}"/>
              </a:ext>
            </a:extLst>
          </p:cNvPr>
          <p:cNvCxnSpPr>
            <a:cxnSpLocks/>
          </p:cNvCxnSpPr>
          <p:nvPr/>
        </p:nvCxnSpPr>
        <p:spPr>
          <a:xfrm flipH="1">
            <a:off x="7919049" y="1023938"/>
            <a:ext cx="2656936" cy="198236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1F51065-79B8-4CF7-A01A-F55A301A52AF}"/>
              </a:ext>
            </a:extLst>
          </p:cNvPr>
          <p:cNvCxnSpPr>
            <a:cxnSpLocks/>
          </p:cNvCxnSpPr>
          <p:nvPr/>
        </p:nvCxnSpPr>
        <p:spPr>
          <a:xfrm flipH="1" flipV="1">
            <a:off x="7919049" y="1086928"/>
            <a:ext cx="2656937" cy="1874808"/>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A5A7A39-4623-47C0-84B1-39C54679B247}"/>
              </a:ext>
            </a:extLst>
          </p:cNvPr>
          <p:cNvSpPr txBox="1"/>
          <p:nvPr/>
        </p:nvSpPr>
        <p:spPr>
          <a:xfrm>
            <a:off x="9059552" y="910726"/>
            <a:ext cx="813043" cy="369332"/>
          </a:xfrm>
          <a:prstGeom prst="rect">
            <a:avLst/>
          </a:prstGeom>
          <a:noFill/>
        </p:spPr>
        <p:txBody>
          <a:bodyPr wrap="none" rtlCol="0">
            <a:spAutoFit/>
          </a:bodyPr>
          <a:lstStyle/>
          <a:p>
            <a:r>
              <a:rPr lang="en-US" dirty="0">
                <a:solidFill>
                  <a:srgbClr val="FF0000"/>
                </a:solidFill>
              </a:rPr>
              <a:t>Supply</a:t>
            </a:r>
          </a:p>
        </p:txBody>
      </p:sp>
      <p:sp>
        <p:nvSpPr>
          <p:cNvPr id="17" name="TextBox 16">
            <a:extLst>
              <a:ext uri="{FF2B5EF4-FFF2-40B4-BE49-F238E27FC236}">
                <a16:creationId xmlns:a16="http://schemas.microsoft.com/office/drawing/2014/main" id="{278FF4C2-0347-4A37-9871-B04933927A2C}"/>
              </a:ext>
            </a:extLst>
          </p:cNvPr>
          <p:cNvSpPr txBox="1"/>
          <p:nvPr/>
        </p:nvSpPr>
        <p:spPr>
          <a:xfrm>
            <a:off x="10391955" y="2509219"/>
            <a:ext cx="981359" cy="369332"/>
          </a:xfrm>
          <a:prstGeom prst="rect">
            <a:avLst/>
          </a:prstGeom>
          <a:noFill/>
        </p:spPr>
        <p:txBody>
          <a:bodyPr wrap="none" rtlCol="0">
            <a:spAutoFit/>
          </a:bodyPr>
          <a:lstStyle/>
          <a:p>
            <a:r>
              <a:rPr lang="en-US" dirty="0">
                <a:solidFill>
                  <a:srgbClr val="00B0F0"/>
                </a:solidFill>
              </a:rPr>
              <a:t>Demand</a:t>
            </a:r>
          </a:p>
        </p:txBody>
      </p:sp>
      <p:sp>
        <p:nvSpPr>
          <p:cNvPr id="18" name="Oval 17">
            <a:extLst>
              <a:ext uri="{FF2B5EF4-FFF2-40B4-BE49-F238E27FC236}">
                <a16:creationId xmlns:a16="http://schemas.microsoft.com/office/drawing/2014/main" id="{E408150B-55CC-47F2-B56C-6A1F59FA2DDB}"/>
              </a:ext>
            </a:extLst>
          </p:cNvPr>
          <p:cNvSpPr/>
          <p:nvPr/>
        </p:nvSpPr>
        <p:spPr>
          <a:xfrm>
            <a:off x="9175628" y="1942023"/>
            <a:ext cx="120771" cy="1518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E43B58-D596-4743-90F5-456491B7EA63}"/>
              </a:ext>
            </a:extLst>
          </p:cNvPr>
          <p:cNvSpPr txBox="1"/>
          <p:nvPr/>
        </p:nvSpPr>
        <p:spPr>
          <a:xfrm>
            <a:off x="8787079" y="2459209"/>
            <a:ext cx="860492" cy="646331"/>
          </a:xfrm>
          <a:prstGeom prst="rect">
            <a:avLst/>
          </a:prstGeom>
          <a:noFill/>
        </p:spPr>
        <p:txBody>
          <a:bodyPr wrap="none" rtlCol="0">
            <a:spAutoFit/>
          </a:bodyPr>
          <a:lstStyle/>
          <a:p>
            <a:r>
              <a:rPr lang="en-US" dirty="0"/>
              <a:t>Market</a:t>
            </a:r>
          </a:p>
          <a:p>
            <a:r>
              <a:rPr lang="en-US" dirty="0"/>
              <a:t>Price</a:t>
            </a:r>
          </a:p>
        </p:txBody>
      </p:sp>
      <p:cxnSp>
        <p:nvCxnSpPr>
          <p:cNvPr id="21" name="Straight Arrow Connector 20">
            <a:extLst>
              <a:ext uri="{FF2B5EF4-FFF2-40B4-BE49-F238E27FC236}">
                <a16:creationId xmlns:a16="http://schemas.microsoft.com/office/drawing/2014/main" id="{03E87A78-E8F3-45C5-9625-A529E6D44394}"/>
              </a:ext>
            </a:extLst>
          </p:cNvPr>
          <p:cNvCxnSpPr>
            <a:stCxn id="19" idx="0"/>
          </p:cNvCxnSpPr>
          <p:nvPr/>
        </p:nvCxnSpPr>
        <p:spPr>
          <a:xfrm flipV="1">
            <a:off x="9217325" y="2093848"/>
            <a:ext cx="0" cy="365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71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47CF-22B1-4665-A172-61307FE652F4}"/>
              </a:ext>
            </a:extLst>
          </p:cNvPr>
          <p:cNvSpPr>
            <a:spLocks noGrp="1"/>
          </p:cNvSpPr>
          <p:nvPr>
            <p:ph type="title"/>
          </p:nvPr>
        </p:nvSpPr>
        <p:spPr/>
        <p:txBody>
          <a:bodyPr/>
          <a:lstStyle/>
          <a:p>
            <a:r>
              <a:rPr lang="en-US" dirty="0"/>
              <a:t>Positive Influences of Fossil Fuel Subsidies</a:t>
            </a:r>
          </a:p>
        </p:txBody>
      </p:sp>
      <p:sp>
        <p:nvSpPr>
          <p:cNvPr id="3" name="Content Placeholder 2">
            <a:extLst>
              <a:ext uri="{FF2B5EF4-FFF2-40B4-BE49-F238E27FC236}">
                <a16:creationId xmlns:a16="http://schemas.microsoft.com/office/drawing/2014/main" id="{4E50B0CE-A4AA-406D-9746-A066EC4C1982}"/>
              </a:ext>
            </a:extLst>
          </p:cNvPr>
          <p:cNvSpPr>
            <a:spLocks noGrp="1"/>
          </p:cNvSpPr>
          <p:nvPr>
            <p:ph idx="1"/>
          </p:nvPr>
        </p:nvSpPr>
        <p:spPr/>
        <p:txBody>
          <a:bodyPr/>
          <a:lstStyle/>
          <a:p>
            <a:r>
              <a:rPr lang="en-US" dirty="0"/>
              <a:t>Maintain economic strength</a:t>
            </a:r>
          </a:p>
          <a:p>
            <a:pPr lvl="1"/>
            <a:r>
              <a:rPr lang="en-US" dirty="0"/>
              <a:t>Ideally for consumers and producers</a:t>
            </a:r>
          </a:p>
          <a:p>
            <a:r>
              <a:rPr lang="en-US" dirty="0"/>
              <a:t>Maintain energy system in place</a:t>
            </a:r>
          </a:p>
          <a:p>
            <a:r>
              <a:rPr lang="en-US" dirty="0"/>
              <a:t>Impact emissions positively</a:t>
            </a:r>
          </a:p>
        </p:txBody>
      </p:sp>
      <p:pic>
        <p:nvPicPr>
          <p:cNvPr id="1026" name="Picture 2" descr="Strongmen, Hipster Moustache, Vintage Circus, Strong Men ...">
            <a:extLst>
              <a:ext uri="{FF2B5EF4-FFF2-40B4-BE49-F238E27FC236}">
                <a16:creationId xmlns:a16="http://schemas.microsoft.com/office/drawing/2014/main" id="{73171025-8C8C-4CFF-9B9B-FC1A345D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956" y="1398977"/>
            <a:ext cx="3025172" cy="41547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2ABDC0-58AF-4738-83C9-C747FB314AC0}"/>
              </a:ext>
            </a:extLst>
          </p:cNvPr>
          <p:cNvSpPr txBox="1"/>
          <p:nvPr/>
        </p:nvSpPr>
        <p:spPr>
          <a:xfrm>
            <a:off x="10108889" y="3556917"/>
            <a:ext cx="574196" cy="1015663"/>
          </a:xfrm>
          <a:prstGeom prst="rect">
            <a:avLst/>
          </a:prstGeom>
          <a:noFill/>
        </p:spPr>
        <p:txBody>
          <a:bodyPr wrap="none" rtlCol="0">
            <a:spAutoFit/>
          </a:bodyPr>
          <a:lstStyle/>
          <a:p>
            <a:r>
              <a:rPr lang="en-US" sz="6000" b="1" dirty="0">
                <a:solidFill>
                  <a:srgbClr val="00B050"/>
                </a:solidFill>
              </a:rPr>
              <a:t>$</a:t>
            </a:r>
            <a:endParaRPr lang="en-US" sz="3600" b="1" dirty="0">
              <a:solidFill>
                <a:srgbClr val="00B050"/>
              </a:solidFill>
            </a:endParaRPr>
          </a:p>
        </p:txBody>
      </p:sp>
    </p:spTree>
    <p:extLst>
      <p:ext uri="{BB962C8B-B14F-4D97-AF65-F5344CB8AC3E}">
        <p14:creationId xmlns:p14="http://schemas.microsoft.com/office/powerpoint/2010/main" val="113450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2E59-6347-4633-9A3C-55C46E23B506}"/>
              </a:ext>
            </a:extLst>
          </p:cNvPr>
          <p:cNvSpPr>
            <a:spLocks noGrp="1"/>
          </p:cNvSpPr>
          <p:nvPr>
            <p:ph type="title"/>
          </p:nvPr>
        </p:nvSpPr>
        <p:spPr/>
        <p:txBody>
          <a:bodyPr/>
          <a:lstStyle/>
          <a:p>
            <a:r>
              <a:rPr lang="en-US" dirty="0"/>
              <a:t>Negative Influences of Fossil Fuel Subsidies</a:t>
            </a:r>
          </a:p>
        </p:txBody>
      </p:sp>
      <p:sp>
        <p:nvSpPr>
          <p:cNvPr id="3" name="Content Placeholder 2">
            <a:extLst>
              <a:ext uri="{FF2B5EF4-FFF2-40B4-BE49-F238E27FC236}">
                <a16:creationId xmlns:a16="http://schemas.microsoft.com/office/drawing/2014/main" id="{ABDF3CB1-EE25-447B-BF70-3E5A7B384008}"/>
              </a:ext>
            </a:extLst>
          </p:cNvPr>
          <p:cNvSpPr>
            <a:spLocks noGrp="1"/>
          </p:cNvSpPr>
          <p:nvPr>
            <p:ph idx="1"/>
          </p:nvPr>
        </p:nvSpPr>
        <p:spPr/>
        <p:txBody>
          <a:bodyPr/>
          <a:lstStyle/>
          <a:p>
            <a:r>
              <a:rPr lang="en-US" dirty="0"/>
              <a:t>Make investments preferable to energy production and other industries requiring high energy usage</a:t>
            </a:r>
          </a:p>
          <a:p>
            <a:r>
              <a:rPr lang="en-US" dirty="0"/>
              <a:t>Slow down growth of other industries</a:t>
            </a:r>
          </a:p>
          <a:p>
            <a:r>
              <a:rPr lang="en-US" dirty="0"/>
              <a:t>Burden the tax payer</a:t>
            </a:r>
          </a:p>
          <a:p>
            <a:r>
              <a:rPr lang="en-US" dirty="0"/>
              <a:t>Can increase public debt and decrease public spending</a:t>
            </a:r>
          </a:p>
          <a:p>
            <a:r>
              <a:rPr lang="en-US" dirty="0"/>
              <a:t>Environmentally and economically impact parties typically not involved in profits</a:t>
            </a:r>
          </a:p>
          <a:p>
            <a:r>
              <a:rPr lang="en-US" dirty="0"/>
              <a:t>Currently written as permanent funding</a:t>
            </a:r>
          </a:p>
        </p:txBody>
      </p:sp>
    </p:spTree>
    <p:extLst>
      <p:ext uri="{BB962C8B-B14F-4D97-AF65-F5344CB8AC3E}">
        <p14:creationId xmlns:p14="http://schemas.microsoft.com/office/powerpoint/2010/main" val="373846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5C09-5F90-47A0-9A0E-ED79081B95AA}"/>
              </a:ext>
            </a:extLst>
          </p:cNvPr>
          <p:cNvSpPr>
            <a:spLocks noGrp="1"/>
          </p:cNvSpPr>
          <p:nvPr>
            <p:ph type="title"/>
          </p:nvPr>
        </p:nvSpPr>
        <p:spPr/>
        <p:txBody>
          <a:bodyPr/>
          <a:lstStyle/>
          <a:p>
            <a:r>
              <a:rPr lang="en-US" dirty="0"/>
              <a:t>History of Documentation on Subsidies</a:t>
            </a:r>
          </a:p>
        </p:txBody>
      </p:sp>
      <p:sp>
        <p:nvSpPr>
          <p:cNvPr id="3" name="Content Placeholder 2">
            <a:extLst>
              <a:ext uri="{FF2B5EF4-FFF2-40B4-BE49-F238E27FC236}">
                <a16:creationId xmlns:a16="http://schemas.microsoft.com/office/drawing/2014/main" id="{BBBF9B50-5150-4705-80C3-A036DE62E7E1}"/>
              </a:ext>
            </a:extLst>
          </p:cNvPr>
          <p:cNvSpPr>
            <a:spLocks noGrp="1"/>
          </p:cNvSpPr>
          <p:nvPr>
            <p:ph idx="1"/>
          </p:nvPr>
        </p:nvSpPr>
        <p:spPr/>
        <p:txBody>
          <a:bodyPr/>
          <a:lstStyle/>
          <a:p>
            <a:r>
              <a:rPr lang="en-US" dirty="0"/>
              <a:t>No official economic analysis before 2010, only estimated numbers by IEA based on market prices</a:t>
            </a:r>
          </a:p>
          <a:p>
            <a:r>
              <a:rPr lang="en-US" dirty="0"/>
              <a:t>Starting this year, countries are expected to individually track and report fossil-fuel subsidies and their economic impacts</a:t>
            </a:r>
          </a:p>
          <a:p>
            <a:r>
              <a:rPr lang="en-US" dirty="0"/>
              <a:t>Historically difficult to track because of disagreement and ambiguity in definitions</a:t>
            </a:r>
          </a:p>
        </p:txBody>
      </p:sp>
    </p:spTree>
    <p:extLst>
      <p:ext uri="{BB962C8B-B14F-4D97-AF65-F5344CB8AC3E}">
        <p14:creationId xmlns:p14="http://schemas.microsoft.com/office/powerpoint/2010/main" val="231426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15F2-15B4-441A-9012-5C2C91173CDF}"/>
              </a:ext>
            </a:extLst>
          </p:cNvPr>
          <p:cNvSpPr>
            <a:spLocks noGrp="1"/>
          </p:cNvSpPr>
          <p:nvPr>
            <p:ph type="title"/>
          </p:nvPr>
        </p:nvSpPr>
        <p:spPr>
          <a:xfrm>
            <a:off x="776492" y="61943"/>
            <a:ext cx="10515600" cy="1325563"/>
          </a:xfrm>
        </p:spPr>
        <p:txBody>
          <a:bodyPr/>
          <a:lstStyle/>
          <a:p>
            <a:r>
              <a:rPr lang="en-US" dirty="0"/>
              <a:t>US Subsidizing History</a:t>
            </a:r>
          </a:p>
        </p:txBody>
      </p:sp>
      <p:pic>
        <p:nvPicPr>
          <p:cNvPr id="5" name="Picture 4">
            <a:extLst>
              <a:ext uri="{FF2B5EF4-FFF2-40B4-BE49-F238E27FC236}">
                <a16:creationId xmlns:a16="http://schemas.microsoft.com/office/drawing/2014/main" id="{9C544281-E725-4515-9F3A-AF617033C6CD}"/>
              </a:ext>
            </a:extLst>
          </p:cNvPr>
          <p:cNvPicPr>
            <a:picLocks noChangeAspect="1"/>
          </p:cNvPicPr>
          <p:nvPr/>
        </p:nvPicPr>
        <p:blipFill>
          <a:blip r:embed="rId3"/>
          <a:stretch>
            <a:fillRect/>
          </a:stretch>
        </p:blipFill>
        <p:spPr>
          <a:xfrm>
            <a:off x="196343" y="1446314"/>
            <a:ext cx="11410284" cy="4068135"/>
          </a:xfrm>
          <a:prstGeom prst="rect">
            <a:avLst/>
          </a:prstGeom>
        </p:spPr>
      </p:pic>
      <p:sp>
        <p:nvSpPr>
          <p:cNvPr id="6" name="TextBox 5">
            <a:extLst>
              <a:ext uri="{FF2B5EF4-FFF2-40B4-BE49-F238E27FC236}">
                <a16:creationId xmlns:a16="http://schemas.microsoft.com/office/drawing/2014/main" id="{78AE2DEC-AC7D-48F8-9A60-4B89181CF19A}"/>
              </a:ext>
            </a:extLst>
          </p:cNvPr>
          <p:cNvSpPr txBox="1"/>
          <p:nvPr/>
        </p:nvSpPr>
        <p:spPr>
          <a:xfrm>
            <a:off x="246832" y="6086651"/>
            <a:ext cx="1138068" cy="307777"/>
          </a:xfrm>
          <a:prstGeom prst="rect">
            <a:avLst/>
          </a:prstGeom>
          <a:noFill/>
        </p:spPr>
        <p:txBody>
          <a:bodyPr wrap="none" rtlCol="0">
            <a:spAutoFit/>
          </a:bodyPr>
          <a:lstStyle/>
          <a:p>
            <a:r>
              <a:rPr lang="en-US" sz="1400" dirty="0"/>
              <a:t>Reference #5</a:t>
            </a:r>
          </a:p>
        </p:txBody>
      </p:sp>
    </p:spTree>
    <p:extLst>
      <p:ext uri="{BB962C8B-B14F-4D97-AF65-F5344CB8AC3E}">
        <p14:creationId xmlns:p14="http://schemas.microsoft.com/office/powerpoint/2010/main" val="265481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5474</TotalTime>
  <Words>1778</Words>
  <Application>Microsoft Office PowerPoint</Application>
  <PresentationFormat>Widescreen</PresentationFormat>
  <Paragraphs>152</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Energy Subsidies in the United States</vt:lpstr>
      <vt:lpstr>Outline</vt:lpstr>
      <vt:lpstr>Climate Change and Energy</vt:lpstr>
      <vt:lpstr>Subsidies</vt:lpstr>
      <vt:lpstr>Positive Influences of Fossil Fuel Subsidies</vt:lpstr>
      <vt:lpstr>Negative Influences of Fossil Fuel Subsidies</vt:lpstr>
      <vt:lpstr>History of Documentation on Subsidies</vt:lpstr>
      <vt:lpstr>US Subsidizing History</vt:lpstr>
      <vt:lpstr>Recent Progress on “Wasteful Subsidies” </vt:lpstr>
      <vt:lpstr>Recent US Subsidies</vt:lpstr>
      <vt:lpstr>Recent US Subsidies &amp; Usage</vt:lpstr>
      <vt:lpstr>Impacts of Federal Investments</vt:lpstr>
      <vt:lpstr>Impacts of Federal Investments</vt:lpstr>
      <vt:lpstr>Future of Subsidies</vt:lpstr>
      <vt:lpstr>Future of Subsidies</vt:lpstr>
      <vt:lpstr>Future of Subsidies?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Subsidies in the United States</dc:title>
  <dc:creator>Jordan Sosa</dc:creator>
  <cp:lastModifiedBy>Jordan Sosa</cp:lastModifiedBy>
  <cp:revision>2</cp:revision>
  <dcterms:created xsi:type="dcterms:W3CDTF">2020-03-30T19:59:23Z</dcterms:created>
  <dcterms:modified xsi:type="dcterms:W3CDTF">2020-04-03T15:14:08Z</dcterms:modified>
</cp:coreProperties>
</file>